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63" r:id="rId8"/>
    <p:sldId id="268" r:id="rId9"/>
    <p:sldId id="267" r:id="rId10"/>
    <p:sldId id="265" r:id="rId11"/>
    <p:sldId id="273" r:id="rId12"/>
    <p:sldId id="272" r:id="rId13"/>
    <p:sldId id="261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B08C83-6994-477B-B0CF-1FDD5C71921F}">
          <p14:sldIdLst>
            <p14:sldId id="256"/>
            <p14:sldId id="257"/>
            <p14:sldId id="258"/>
            <p14:sldId id="259"/>
            <p14:sldId id="260"/>
            <p14:sldId id="270"/>
            <p14:sldId id="263"/>
            <p14:sldId id="268"/>
            <p14:sldId id="267"/>
            <p14:sldId id="265"/>
            <p14:sldId id="273"/>
            <p14:sldId id="272"/>
            <p14:sldId id="261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405593-7E54-487A-B071-ECC47DBB70EB}" v="185" dt="2019-10-07T19:53:02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61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54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334224-DB07-4BBD-81BC-3DDB9991EC3E}" type="doc">
      <dgm:prSet loTypeId="urn:microsoft.com/office/officeart/2008/layout/NameandTitleOrganizationalChart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A1A7A1D-70B6-49ED-AAE0-70802B3189A3}">
      <dgm:prSet phldrT="[Text]"/>
      <dgm:spPr/>
      <dgm:t>
        <a:bodyPr/>
        <a:lstStyle/>
        <a:p>
          <a:r>
            <a:rPr lang="en-US" dirty="0"/>
            <a:t>David Papazian</a:t>
          </a:r>
        </a:p>
      </dgm:t>
    </dgm:pt>
    <dgm:pt modelId="{72D049E2-C520-459A-BA35-CEFF2ECF803A}" type="parTrans" cxnId="{D44A6540-DB8C-4820-ACE0-127965125403}">
      <dgm:prSet/>
      <dgm:spPr/>
      <dgm:t>
        <a:bodyPr/>
        <a:lstStyle/>
        <a:p>
          <a:endParaRPr lang="en-US"/>
        </a:p>
      </dgm:t>
    </dgm:pt>
    <dgm:pt modelId="{2D39234F-0DF3-4DD7-9743-7C45F66D4FFE}" type="sibTrans" cxnId="{D44A6540-DB8C-4820-ACE0-127965125403}">
      <dgm:prSet/>
      <dgm:spPr/>
      <dgm:t>
        <a:bodyPr/>
        <a:lstStyle/>
        <a:p>
          <a:r>
            <a:rPr lang="en-US" dirty="0"/>
            <a:t>Founder</a:t>
          </a:r>
        </a:p>
      </dgm:t>
    </dgm:pt>
    <dgm:pt modelId="{AD058381-F582-4AD4-A884-B288FDA70B1C}">
      <dgm:prSet phldrT="[Text]"/>
      <dgm:spPr/>
      <dgm:t>
        <a:bodyPr/>
        <a:lstStyle/>
        <a:p>
          <a:r>
            <a:rPr lang="en-US" dirty="0"/>
            <a:t>Victor Aubry</a:t>
          </a:r>
        </a:p>
      </dgm:t>
    </dgm:pt>
    <dgm:pt modelId="{33853FDD-E5EC-4AD9-8B00-F1E8A6C7DFBE}" type="parTrans" cxnId="{6D0DB397-649F-4A6E-AD80-F5173F22395A}">
      <dgm:prSet/>
      <dgm:spPr/>
      <dgm:t>
        <a:bodyPr/>
        <a:lstStyle/>
        <a:p>
          <a:endParaRPr lang="en-US"/>
        </a:p>
      </dgm:t>
    </dgm:pt>
    <dgm:pt modelId="{EB8A3315-8D5F-4AAC-B5EB-B04E8AE56D4D}" type="sibTrans" cxnId="{6D0DB397-649F-4A6E-AD80-F5173F22395A}">
      <dgm:prSet/>
      <dgm:spPr/>
      <dgm:t>
        <a:bodyPr/>
        <a:lstStyle/>
        <a:p>
          <a:r>
            <a:rPr lang="en-US" dirty="0"/>
            <a:t>Developer</a:t>
          </a:r>
        </a:p>
      </dgm:t>
    </dgm:pt>
    <dgm:pt modelId="{4AE1204F-DD39-4BA8-A167-F1B638232BF4}">
      <dgm:prSet phldrT="[Text]"/>
      <dgm:spPr/>
      <dgm:t>
        <a:bodyPr/>
        <a:lstStyle/>
        <a:p>
          <a:r>
            <a:rPr lang="en-US" dirty="0" err="1"/>
            <a:t>Véronique</a:t>
          </a:r>
          <a:r>
            <a:rPr lang="en-US" dirty="0"/>
            <a:t> </a:t>
          </a:r>
          <a:r>
            <a:rPr lang="en-US" dirty="0" err="1"/>
            <a:t>Dobarro</a:t>
          </a:r>
          <a:endParaRPr lang="en-US" dirty="0"/>
        </a:p>
      </dgm:t>
    </dgm:pt>
    <dgm:pt modelId="{AA3C95F7-C20F-4CAB-A1AB-7B470E4EA724}" type="parTrans" cxnId="{CB689EE5-CA6C-4F98-8A99-6D61ADFA13C8}">
      <dgm:prSet/>
      <dgm:spPr/>
      <dgm:t>
        <a:bodyPr/>
        <a:lstStyle/>
        <a:p>
          <a:endParaRPr lang="en-US"/>
        </a:p>
      </dgm:t>
    </dgm:pt>
    <dgm:pt modelId="{81176F97-9174-4AF8-BE70-737A936E286B}" type="sibTrans" cxnId="{CB689EE5-CA6C-4F98-8A99-6D61ADFA13C8}">
      <dgm:prSet/>
      <dgm:spPr/>
      <dgm:t>
        <a:bodyPr/>
        <a:lstStyle/>
        <a:p>
          <a:r>
            <a:rPr lang="en-US" dirty="0"/>
            <a:t>Artist</a:t>
          </a:r>
        </a:p>
      </dgm:t>
    </dgm:pt>
    <dgm:pt modelId="{9EF24DBE-F306-4DE9-B262-992EA344255A}">
      <dgm:prSet phldrT="[Text]"/>
      <dgm:spPr/>
      <dgm:t>
        <a:bodyPr/>
        <a:lstStyle/>
        <a:p>
          <a:r>
            <a:rPr lang="en-US" dirty="0"/>
            <a:t>Maxime </a:t>
          </a:r>
          <a:r>
            <a:rPr lang="en-US" dirty="0" err="1"/>
            <a:t>Kuppert</a:t>
          </a:r>
          <a:endParaRPr lang="en-US" dirty="0"/>
        </a:p>
      </dgm:t>
    </dgm:pt>
    <dgm:pt modelId="{73B63B86-493E-4BBA-B042-2596CD3047FA}" type="parTrans" cxnId="{2859945B-8149-470A-B4E6-CC4ED6A906D5}">
      <dgm:prSet/>
      <dgm:spPr/>
      <dgm:t>
        <a:bodyPr/>
        <a:lstStyle/>
        <a:p>
          <a:endParaRPr lang="en-US"/>
        </a:p>
      </dgm:t>
    </dgm:pt>
    <dgm:pt modelId="{0220E7DF-0BE6-413F-ADE7-78E6BC4232ED}" type="sibTrans" cxnId="{2859945B-8149-470A-B4E6-CC4ED6A906D5}">
      <dgm:prSet/>
      <dgm:spPr/>
      <dgm:t>
        <a:bodyPr/>
        <a:lstStyle/>
        <a:p>
          <a:r>
            <a:rPr lang="en-US" dirty="0"/>
            <a:t>Artist</a:t>
          </a:r>
        </a:p>
      </dgm:t>
    </dgm:pt>
    <dgm:pt modelId="{7A1593B3-1130-491B-9BF4-526E4FB15D47}">
      <dgm:prSet phldrT="[Text]"/>
      <dgm:spPr/>
      <dgm:t>
        <a:bodyPr/>
        <a:lstStyle/>
        <a:p>
          <a:r>
            <a:rPr lang="en-US" dirty="0"/>
            <a:t>Bastien Berge</a:t>
          </a:r>
        </a:p>
      </dgm:t>
    </dgm:pt>
    <dgm:pt modelId="{0BDE90A9-7B07-42FA-9B39-A00F1FCE5352}" type="parTrans" cxnId="{8B8C4C42-C836-4DDF-BE07-F3CE320EB1EC}">
      <dgm:prSet/>
      <dgm:spPr/>
      <dgm:t>
        <a:bodyPr/>
        <a:lstStyle/>
        <a:p>
          <a:endParaRPr lang="en-US"/>
        </a:p>
      </dgm:t>
    </dgm:pt>
    <dgm:pt modelId="{ABF95E3B-18D7-4BE1-B725-917BEAA255E4}" type="sibTrans" cxnId="{8B8C4C42-C836-4DDF-BE07-F3CE320EB1EC}">
      <dgm:prSet/>
      <dgm:spPr/>
      <dgm:t>
        <a:bodyPr/>
        <a:lstStyle/>
        <a:p>
          <a:r>
            <a:rPr lang="en-US" dirty="0"/>
            <a:t>Developer</a:t>
          </a:r>
        </a:p>
      </dgm:t>
    </dgm:pt>
    <dgm:pt modelId="{B92860C3-E848-4FA8-88E0-B4BD50A2DC82}">
      <dgm:prSet phldrT="[Text]"/>
      <dgm:spPr/>
      <dgm:t>
        <a:bodyPr/>
        <a:lstStyle/>
        <a:p>
          <a:r>
            <a:rPr lang="en-US" dirty="0"/>
            <a:t>Pierre Der </a:t>
          </a:r>
          <a:r>
            <a:rPr lang="en-US" dirty="0" err="1"/>
            <a:t>Kegorkyan</a:t>
          </a:r>
          <a:endParaRPr lang="en-US" dirty="0"/>
        </a:p>
      </dgm:t>
    </dgm:pt>
    <dgm:pt modelId="{F267E033-40A1-4689-B2B5-100A432C6917}" type="parTrans" cxnId="{49F4E34F-D31E-4123-8ADD-19C46CF27A66}">
      <dgm:prSet/>
      <dgm:spPr/>
      <dgm:t>
        <a:bodyPr/>
        <a:lstStyle/>
        <a:p>
          <a:endParaRPr lang="en-US"/>
        </a:p>
      </dgm:t>
    </dgm:pt>
    <dgm:pt modelId="{8C2B1692-3CEB-4289-876A-6FE060E15160}" type="sibTrans" cxnId="{49F4E34F-D31E-4123-8ADD-19C46CF27A66}">
      <dgm:prSet/>
      <dgm:spPr/>
      <dgm:t>
        <a:bodyPr/>
        <a:lstStyle/>
        <a:p>
          <a:r>
            <a:rPr lang="en-US" dirty="0"/>
            <a:t>Producer &amp; Game Designer</a:t>
          </a:r>
        </a:p>
      </dgm:t>
    </dgm:pt>
    <dgm:pt modelId="{1C4087D4-2D9D-449D-8AF4-C8F077B2BFB4}" type="pres">
      <dgm:prSet presAssocID="{65334224-DB07-4BBD-81BC-3DDB9991EC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4A54C0-6C44-45B1-B898-2408C6454397}" type="pres">
      <dgm:prSet presAssocID="{6A1A7A1D-70B6-49ED-AAE0-70802B3189A3}" presName="hierRoot1" presStyleCnt="0">
        <dgm:presLayoutVars>
          <dgm:hierBranch val="init"/>
        </dgm:presLayoutVars>
      </dgm:prSet>
      <dgm:spPr/>
    </dgm:pt>
    <dgm:pt modelId="{47A0DDB3-23CB-407D-9B33-49FF4ADABE21}" type="pres">
      <dgm:prSet presAssocID="{6A1A7A1D-70B6-49ED-AAE0-70802B3189A3}" presName="rootComposite1" presStyleCnt="0"/>
      <dgm:spPr/>
    </dgm:pt>
    <dgm:pt modelId="{1F2F7067-F840-4B7A-A2A8-9FF0E2A4068D}" type="pres">
      <dgm:prSet presAssocID="{6A1A7A1D-70B6-49ED-AAE0-70802B3189A3}" presName="rootText1" presStyleLbl="node0" presStyleIdx="0" presStyleCnt="1">
        <dgm:presLayoutVars>
          <dgm:chMax/>
          <dgm:chPref val="3"/>
        </dgm:presLayoutVars>
      </dgm:prSet>
      <dgm:spPr/>
    </dgm:pt>
    <dgm:pt modelId="{B95ABC8C-C3C0-42BE-873C-84A819CA683B}" type="pres">
      <dgm:prSet presAssocID="{6A1A7A1D-70B6-49ED-AAE0-70802B3189A3}" presName="titleText1" presStyleLbl="fgAcc0" presStyleIdx="0" presStyleCnt="1">
        <dgm:presLayoutVars>
          <dgm:chMax val="0"/>
          <dgm:chPref val="0"/>
        </dgm:presLayoutVars>
      </dgm:prSet>
      <dgm:spPr/>
    </dgm:pt>
    <dgm:pt modelId="{C89CF67A-BD37-40C8-8431-67EC9E3874F4}" type="pres">
      <dgm:prSet presAssocID="{6A1A7A1D-70B6-49ED-AAE0-70802B3189A3}" presName="rootConnector1" presStyleLbl="node1" presStyleIdx="0" presStyleCnt="5"/>
      <dgm:spPr/>
    </dgm:pt>
    <dgm:pt modelId="{4061A925-116A-4FAE-BD53-4DD7FE1F1E8A}" type="pres">
      <dgm:prSet presAssocID="{6A1A7A1D-70B6-49ED-AAE0-70802B3189A3}" presName="hierChild2" presStyleCnt="0"/>
      <dgm:spPr/>
    </dgm:pt>
    <dgm:pt modelId="{A25C5F72-38BE-48F4-AB45-DF3118EB3289}" type="pres">
      <dgm:prSet presAssocID="{F267E033-40A1-4689-B2B5-100A432C6917}" presName="Name37" presStyleLbl="parChTrans1D2" presStyleIdx="0" presStyleCnt="1"/>
      <dgm:spPr/>
    </dgm:pt>
    <dgm:pt modelId="{4E05B9D7-CE9B-4792-934E-8D198CDA2409}" type="pres">
      <dgm:prSet presAssocID="{B92860C3-E848-4FA8-88E0-B4BD50A2DC82}" presName="hierRoot2" presStyleCnt="0">
        <dgm:presLayoutVars>
          <dgm:hierBranch val="init"/>
        </dgm:presLayoutVars>
      </dgm:prSet>
      <dgm:spPr/>
    </dgm:pt>
    <dgm:pt modelId="{2B22EF95-241B-4F00-85EF-259909B0616D}" type="pres">
      <dgm:prSet presAssocID="{B92860C3-E848-4FA8-88E0-B4BD50A2DC82}" presName="rootComposite" presStyleCnt="0"/>
      <dgm:spPr/>
    </dgm:pt>
    <dgm:pt modelId="{73FC36B1-44D5-4FB4-88E9-EE98CC224B9F}" type="pres">
      <dgm:prSet presAssocID="{B92860C3-E848-4FA8-88E0-B4BD50A2DC82}" presName="rootText" presStyleLbl="node1" presStyleIdx="0" presStyleCnt="5">
        <dgm:presLayoutVars>
          <dgm:chMax/>
          <dgm:chPref val="3"/>
        </dgm:presLayoutVars>
      </dgm:prSet>
      <dgm:spPr/>
    </dgm:pt>
    <dgm:pt modelId="{778AE6D1-0118-4F77-884C-45B1D54A2BD3}" type="pres">
      <dgm:prSet presAssocID="{B92860C3-E848-4FA8-88E0-B4BD50A2DC82}" presName="titleText2" presStyleLbl="fgAcc1" presStyleIdx="0" presStyleCnt="5">
        <dgm:presLayoutVars>
          <dgm:chMax val="0"/>
          <dgm:chPref val="0"/>
        </dgm:presLayoutVars>
      </dgm:prSet>
      <dgm:spPr/>
    </dgm:pt>
    <dgm:pt modelId="{686F1521-9F17-4848-AAF9-E70C33E9A685}" type="pres">
      <dgm:prSet presAssocID="{B92860C3-E848-4FA8-88E0-B4BD50A2DC82}" presName="rootConnector" presStyleLbl="node2" presStyleIdx="0" presStyleCnt="0"/>
      <dgm:spPr/>
    </dgm:pt>
    <dgm:pt modelId="{A0528646-79CD-4037-B89C-A1747B41C3E9}" type="pres">
      <dgm:prSet presAssocID="{B92860C3-E848-4FA8-88E0-B4BD50A2DC82}" presName="hierChild4" presStyleCnt="0"/>
      <dgm:spPr/>
    </dgm:pt>
    <dgm:pt modelId="{B11C959E-8DCD-42CE-B1C4-653602E61AD9}" type="pres">
      <dgm:prSet presAssocID="{33853FDD-E5EC-4AD9-8B00-F1E8A6C7DFBE}" presName="Name37" presStyleLbl="parChTrans1D3" presStyleIdx="0" presStyleCnt="4"/>
      <dgm:spPr/>
    </dgm:pt>
    <dgm:pt modelId="{E06BD6A3-42AE-456F-A5D6-5D55DAC0E9E1}" type="pres">
      <dgm:prSet presAssocID="{AD058381-F582-4AD4-A884-B288FDA70B1C}" presName="hierRoot2" presStyleCnt="0">
        <dgm:presLayoutVars>
          <dgm:hierBranch val="init"/>
        </dgm:presLayoutVars>
      </dgm:prSet>
      <dgm:spPr/>
    </dgm:pt>
    <dgm:pt modelId="{9C62BAF8-7C0B-429F-BDD9-B6E5BABB32CF}" type="pres">
      <dgm:prSet presAssocID="{AD058381-F582-4AD4-A884-B288FDA70B1C}" presName="rootComposite" presStyleCnt="0"/>
      <dgm:spPr/>
    </dgm:pt>
    <dgm:pt modelId="{B6A09D02-95C0-4086-AB0E-A5D9BC7FBC21}" type="pres">
      <dgm:prSet presAssocID="{AD058381-F582-4AD4-A884-B288FDA70B1C}" presName="rootText" presStyleLbl="node1" presStyleIdx="1" presStyleCnt="5">
        <dgm:presLayoutVars>
          <dgm:chMax/>
          <dgm:chPref val="3"/>
        </dgm:presLayoutVars>
      </dgm:prSet>
      <dgm:spPr/>
    </dgm:pt>
    <dgm:pt modelId="{04F818B9-DFA2-4E0E-B947-A4FBEAE86C0D}" type="pres">
      <dgm:prSet presAssocID="{AD058381-F582-4AD4-A884-B288FDA70B1C}" presName="titleText2" presStyleLbl="fgAcc1" presStyleIdx="1" presStyleCnt="5">
        <dgm:presLayoutVars>
          <dgm:chMax val="0"/>
          <dgm:chPref val="0"/>
        </dgm:presLayoutVars>
      </dgm:prSet>
      <dgm:spPr/>
    </dgm:pt>
    <dgm:pt modelId="{A4AAB62B-2700-4B2A-8049-A01017AF82B9}" type="pres">
      <dgm:prSet presAssocID="{AD058381-F582-4AD4-A884-B288FDA70B1C}" presName="rootConnector" presStyleLbl="node3" presStyleIdx="0" presStyleCnt="0"/>
      <dgm:spPr/>
    </dgm:pt>
    <dgm:pt modelId="{E2B75366-A438-40FA-ABC0-D009E64A3BAF}" type="pres">
      <dgm:prSet presAssocID="{AD058381-F582-4AD4-A884-B288FDA70B1C}" presName="hierChild4" presStyleCnt="0"/>
      <dgm:spPr/>
    </dgm:pt>
    <dgm:pt modelId="{0A4ECAA3-8EC8-403B-BF62-B8805B5B9AC2}" type="pres">
      <dgm:prSet presAssocID="{AD058381-F582-4AD4-A884-B288FDA70B1C}" presName="hierChild5" presStyleCnt="0"/>
      <dgm:spPr/>
    </dgm:pt>
    <dgm:pt modelId="{EC369B97-01E2-4550-BC02-2104ED29EF7B}" type="pres">
      <dgm:prSet presAssocID="{0BDE90A9-7B07-42FA-9B39-A00F1FCE5352}" presName="Name37" presStyleLbl="parChTrans1D3" presStyleIdx="1" presStyleCnt="4"/>
      <dgm:spPr/>
    </dgm:pt>
    <dgm:pt modelId="{F5F57ABC-1EF8-4658-9680-398B0963DEA9}" type="pres">
      <dgm:prSet presAssocID="{7A1593B3-1130-491B-9BF4-526E4FB15D47}" presName="hierRoot2" presStyleCnt="0">
        <dgm:presLayoutVars>
          <dgm:hierBranch val="init"/>
        </dgm:presLayoutVars>
      </dgm:prSet>
      <dgm:spPr/>
    </dgm:pt>
    <dgm:pt modelId="{5AF2C7A9-0B93-41BA-9451-439C329D962D}" type="pres">
      <dgm:prSet presAssocID="{7A1593B3-1130-491B-9BF4-526E4FB15D47}" presName="rootComposite" presStyleCnt="0"/>
      <dgm:spPr/>
    </dgm:pt>
    <dgm:pt modelId="{152A4D94-75AA-46C3-B6B6-271ECD7CFA0B}" type="pres">
      <dgm:prSet presAssocID="{7A1593B3-1130-491B-9BF4-526E4FB15D47}" presName="rootText" presStyleLbl="node1" presStyleIdx="2" presStyleCnt="5">
        <dgm:presLayoutVars>
          <dgm:chMax/>
          <dgm:chPref val="3"/>
        </dgm:presLayoutVars>
      </dgm:prSet>
      <dgm:spPr/>
    </dgm:pt>
    <dgm:pt modelId="{65EFBD68-93F2-4A3E-A55D-226B95BE39C8}" type="pres">
      <dgm:prSet presAssocID="{7A1593B3-1130-491B-9BF4-526E4FB15D47}" presName="titleText2" presStyleLbl="fgAcc1" presStyleIdx="2" presStyleCnt="5">
        <dgm:presLayoutVars>
          <dgm:chMax val="0"/>
          <dgm:chPref val="0"/>
        </dgm:presLayoutVars>
      </dgm:prSet>
      <dgm:spPr/>
    </dgm:pt>
    <dgm:pt modelId="{69B6E88C-9DD3-4EC2-92EA-CAB0B360F0FF}" type="pres">
      <dgm:prSet presAssocID="{7A1593B3-1130-491B-9BF4-526E4FB15D47}" presName="rootConnector" presStyleLbl="node3" presStyleIdx="0" presStyleCnt="0"/>
      <dgm:spPr/>
    </dgm:pt>
    <dgm:pt modelId="{6658300B-4161-4D48-8E99-E324B58E8ED5}" type="pres">
      <dgm:prSet presAssocID="{7A1593B3-1130-491B-9BF4-526E4FB15D47}" presName="hierChild4" presStyleCnt="0"/>
      <dgm:spPr/>
    </dgm:pt>
    <dgm:pt modelId="{785063AD-0A25-4B35-B247-36C2706D8751}" type="pres">
      <dgm:prSet presAssocID="{7A1593B3-1130-491B-9BF4-526E4FB15D47}" presName="hierChild5" presStyleCnt="0"/>
      <dgm:spPr/>
    </dgm:pt>
    <dgm:pt modelId="{813CD06D-3410-4DBF-BD64-87764CE32F3E}" type="pres">
      <dgm:prSet presAssocID="{AA3C95F7-C20F-4CAB-A1AB-7B470E4EA724}" presName="Name37" presStyleLbl="parChTrans1D3" presStyleIdx="2" presStyleCnt="4"/>
      <dgm:spPr/>
    </dgm:pt>
    <dgm:pt modelId="{2418E9EE-CA2B-408B-8619-CB91CA0B720F}" type="pres">
      <dgm:prSet presAssocID="{4AE1204F-DD39-4BA8-A167-F1B638232BF4}" presName="hierRoot2" presStyleCnt="0">
        <dgm:presLayoutVars>
          <dgm:hierBranch val="init"/>
        </dgm:presLayoutVars>
      </dgm:prSet>
      <dgm:spPr/>
    </dgm:pt>
    <dgm:pt modelId="{19D80B19-C527-40AE-8CFE-B66B7C6E5A7C}" type="pres">
      <dgm:prSet presAssocID="{4AE1204F-DD39-4BA8-A167-F1B638232BF4}" presName="rootComposite" presStyleCnt="0"/>
      <dgm:spPr/>
    </dgm:pt>
    <dgm:pt modelId="{3F8D92FE-3184-4899-923F-2626A6EC69CA}" type="pres">
      <dgm:prSet presAssocID="{4AE1204F-DD39-4BA8-A167-F1B638232BF4}" presName="rootText" presStyleLbl="node1" presStyleIdx="3" presStyleCnt="5">
        <dgm:presLayoutVars>
          <dgm:chMax/>
          <dgm:chPref val="3"/>
        </dgm:presLayoutVars>
      </dgm:prSet>
      <dgm:spPr/>
    </dgm:pt>
    <dgm:pt modelId="{C0F87F5B-25CC-4D02-82F7-081059190D20}" type="pres">
      <dgm:prSet presAssocID="{4AE1204F-DD39-4BA8-A167-F1B638232BF4}" presName="titleText2" presStyleLbl="fgAcc1" presStyleIdx="3" presStyleCnt="5">
        <dgm:presLayoutVars>
          <dgm:chMax val="0"/>
          <dgm:chPref val="0"/>
        </dgm:presLayoutVars>
      </dgm:prSet>
      <dgm:spPr/>
    </dgm:pt>
    <dgm:pt modelId="{34945E6C-7A18-477E-953C-5E1A54E4B538}" type="pres">
      <dgm:prSet presAssocID="{4AE1204F-DD39-4BA8-A167-F1B638232BF4}" presName="rootConnector" presStyleLbl="node3" presStyleIdx="0" presStyleCnt="0"/>
      <dgm:spPr/>
    </dgm:pt>
    <dgm:pt modelId="{7853FA07-EB2F-4640-8877-B23B71A0821C}" type="pres">
      <dgm:prSet presAssocID="{4AE1204F-DD39-4BA8-A167-F1B638232BF4}" presName="hierChild4" presStyleCnt="0"/>
      <dgm:spPr/>
    </dgm:pt>
    <dgm:pt modelId="{8BD23DE6-B5B0-4DFE-A4C8-AF6C6E2AC616}" type="pres">
      <dgm:prSet presAssocID="{4AE1204F-DD39-4BA8-A167-F1B638232BF4}" presName="hierChild5" presStyleCnt="0"/>
      <dgm:spPr/>
    </dgm:pt>
    <dgm:pt modelId="{AF269B39-B7D0-4F01-8636-D65F6619E4A1}" type="pres">
      <dgm:prSet presAssocID="{73B63B86-493E-4BBA-B042-2596CD3047FA}" presName="Name37" presStyleLbl="parChTrans1D3" presStyleIdx="3" presStyleCnt="4"/>
      <dgm:spPr/>
    </dgm:pt>
    <dgm:pt modelId="{374AE1CE-591A-4A00-A641-B2B399CA06F2}" type="pres">
      <dgm:prSet presAssocID="{9EF24DBE-F306-4DE9-B262-992EA344255A}" presName="hierRoot2" presStyleCnt="0">
        <dgm:presLayoutVars>
          <dgm:hierBranch val="init"/>
        </dgm:presLayoutVars>
      </dgm:prSet>
      <dgm:spPr/>
    </dgm:pt>
    <dgm:pt modelId="{0AB74281-34E9-41FF-AA1D-1913F2097621}" type="pres">
      <dgm:prSet presAssocID="{9EF24DBE-F306-4DE9-B262-992EA344255A}" presName="rootComposite" presStyleCnt="0"/>
      <dgm:spPr/>
    </dgm:pt>
    <dgm:pt modelId="{8933052B-C1A3-43E4-9A60-AE494562D2F3}" type="pres">
      <dgm:prSet presAssocID="{9EF24DBE-F306-4DE9-B262-992EA344255A}" presName="rootText" presStyleLbl="node1" presStyleIdx="4" presStyleCnt="5">
        <dgm:presLayoutVars>
          <dgm:chMax/>
          <dgm:chPref val="3"/>
        </dgm:presLayoutVars>
      </dgm:prSet>
      <dgm:spPr/>
    </dgm:pt>
    <dgm:pt modelId="{07850F41-64B3-47D1-BC8D-77B9DA7E000D}" type="pres">
      <dgm:prSet presAssocID="{9EF24DBE-F306-4DE9-B262-992EA344255A}" presName="titleText2" presStyleLbl="fgAcc1" presStyleIdx="4" presStyleCnt="5">
        <dgm:presLayoutVars>
          <dgm:chMax val="0"/>
          <dgm:chPref val="0"/>
        </dgm:presLayoutVars>
      </dgm:prSet>
      <dgm:spPr/>
    </dgm:pt>
    <dgm:pt modelId="{6CE049DD-E933-4A79-93BE-427B08F14854}" type="pres">
      <dgm:prSet presAssocID="{9EF24DBE-F306-4DE9-B262-992EA344255A}" presName="rootConnector" presStyleLbl="node3" presStyleIdx="0" presStyleCnt="0"/>
      <dgm:spPr/>
    </dgm:pt>
    <dgm:pt modelId="{55E83E9A-D7A7-4DA2-8248-A97BFCE6D22D}" type="pres">
      <dgm:prSet presAssocID="{9EF24DBE-F306-4DE9-B262-992EA344255A}" presName="hierChild4" presStyleCnt="0"/>
      <dgm:spPr/>
    </dgm:pt>
    <dgm:pt modelId="{70B39841-35BF-4D86-88D4-32F1E6012BF0}" type="pres">
      <dgm:prSet presAssocID="{9EF24DBE-F306-4DE9-B262-992EA344255A}" presName="hierChild5" presStyleCnt="0"/>
      <dgm:spPr/>
    </dgm:pt>
    <dgm:pt modelId="{7EAB569D-6C5B-48B4-8BD6-8C91D909CFFB}" type="pres">
      <dgm:prSet presAssocID="{B92860C3-E848-4FA8-88E0-B4BD50A2DC82}" presName="hierChild5" presStyleCnt="0"/>
      <dgm:spPr/>
    </dgm:pt>
    <dgm:pt modelId="{F44D89CD-5E91-4FF6-8111-721EC8FCA6B5}" type="pres">
      <dgm:prSet presAssocID="{6A1A7A1D-70B6-49ED-AAE0-70802B3189A3}" presName="hierChild3" presStyleCnt="0"/>
      <dgm:spPr/>
    </dgm:pt>
  </dgm:ptLst>
  <dgm:cxnLst>
    <dgm:cxn modelId="{D52C5D05-44E3-48FA-A42A-434040E21B99}" type="presOf" srcId="{EB8A3315-8D5F-4AAC-B5EB-B04E8AE56D4D}" destId="{04F818B9-DFA2-4E0E-B947-A4FBEAE86C0D}" srcOrd="0" destOrd="0" presId="urn:microsoft.com/office/officeart/2008/layout/NameandTitleOrganizationalChart"/>
    <dgm:cxn modelId="{8928B906-04D1-4455-A271-AB15355CE150}" type="presOf" srcId="{33853FDD-E5EC-4AD9-8B00-F1E8A6C7DFBE}" destId="{B11C959E-8DCD-42CE-B1C4-653602E61AD9}" srcOrd="0" destOrd="0" presId="urn:microsoft.com/office/officeart/2008/layout/NameandTitleOrganizationalChart"/>
    <dgm:cxn modelId="{822D5108-2B3D-4296-9A0C-A0F7C17FEDAF}" type="presOf" srcId="{0220E7DF-0BE6-413F-ADE7-78E6BC4232ED}" destId="{07850F41-64B3-47D1-BC8D-77B9DA7E000D}" srcOrd="0" destOrd="0" presId="urn:microsoft.com/office/officeart/2008/layout/NameandTitleOrganizationalChart"/>
    <dgm:cxn modelId="{2DB70E10-0D15-4569-AF7E-0C0D5474D570}" type="presOf" srcId="{8C2B1692-3CEB-4289-876A-6FE060E15160}" destId="{778AE6D1-0118-4F77-884C-45B1D54A2BD3}" srcOrd="0" destOrd="0" presId="urn:microsoft.com/office/officeart/2008/layout/NameandTitleOrganizationalChart"/>
    <dgm:cxn modelId="{E592D314-1AD5-4CA1-92C8-DFF352BAF35A}" type="presOf" srcId="{B92860C3-E848-4FA8-88E0-B4BD50A2DC82}" destId="{73FC36B1-44D5-4FB4-88E9-EE98CC224B9F}" srcOrd="0" destOrd="0" presId="urn:microsoft.com/office/officeart/2008/layout/NameandTitleOrganizationalChart"/>
    <dgm:cxn modelId="{1BEA3F18-879E-431F-AE08-EF41EE27283C}" type="presOf" srcId="{6A1A7A1D-70B6-49ED-AAE0-70802B3189A3}" destId="{C89CF67A-BD37-40C8-8431-67EC9E3874F4}" srcOrd="1" destOrd="0" presId="urn:microsoft.com/office/officeart/2008/layout/NameandTitleOrganizationalChart"/>
    <dgm:cxn modelId="{282B1A2F-4844-432B-A400-CF11559DD1D8}" type="presOf" srcId="{4AE1204F-DD39-4BA8-A167-F1B638232BF4}" destId="{34945E6C-7A18-477E-953C-5E1A54E4B538}" srcOrd="1" destOrd="0" presId="urn:microsoft.com/office/officeart/2008/layout/NameandTitleOrganizationalChart"/>
    <dgm:cxn modelId="{D44A6540-DB8C-4820-ACE0-127965125403}" srcId="{65334224-DB07-4BBD-81BC-3DDB9991EC3E}" destId="{6A1A7A1D-70B6-49ED-AAE0-70802B3189A3}" srcOrd="0" destOrd="0" parTransId="{72D049E2-C520-459A-BA35-CEFF2ECF803A}" sibTransId="{2D39234F-0DF3-4DD7-9743-7C45F66D4FFE}"/>
    <dgm:cxn modelId="{2859945B-8149-470A-B4E6-CC4ED6A906D5}" srcId="{B92860C3-E848-4FA8-88E0-B4BD50A2DC82}" destId="{9EF24DBE-F306-4DE9-B262-992EA344255A}" srcOrd="3" destOrd="0" parTransId="{73B63B86-493E-4BBA-B042-2596CD3047FA}" sibTransId="{0220E7DF-0BE6-413F-ADE7-78E6BC4232ED}"/>
    <dgm:cxn modelId="{8B8C4C42-C836-4DDF-BE07-F3CE320EB1EC}" srcId="{B92860C3-E848-4FA8-88E0-B4BD50A2DC82}" destId="{7A1593B3-1130-491B-9BF4-526E4FB15D47}" srcOrd="1" destOrd="0" parTransId="{0BDE90A9-7B07-42FA-9B39-A00F1FCE5352}" sibTransId="{ABF95E3B-18D7-4BE1-B725-917BEAA255E4}"/>
    <dgm:cxn modelId="{0CA31A48-FD19-402D-8562-B8C5FCD5070B}" type="presOf" srcId="{AD058381-F582-4AD4-A884-B288FDA70B1C}" destId="{A4AAB62B-2700-4B2A-8049-A01017AF82B9}" srcOrd="1" destOrd="0" presId="urn:microsoft.com/office/officeart/2008/layout/NameandTitleOrganizationalChart"/>
    <dgm:cxn modelId="{CBED7F49-F2BB-4FB9-8CDE-64BDF0868770}" type="presOf" srcId="{AD058381-F582-4AD4-A884-B288FDA70B1C}" destId="{B6A09D02-95C0-4086-AB0E-A5D9BC7FBC21}" srcOrd="0" destOrd="0" presId="urn:microsoft.com/office/officeart/2008/layout/NameandTitleOrganizationalChart"/>
    <dgm:cxn modelId="{7BA17F4A-D354-41EE-94DE-94EB009D5C85}" type="presOf" srcId="{9EF24DBE-F306-4DE9-B262-992EA344255A}" destId="{6CE049DD-E933-4A79-93BE-427B08F14854}" srcOrd="1" destOrd="0" presId="urn:microsoft.com/office/officeart/2008/layout/NameandTitleOrganizationalChart"/>
    <dgm:cxn modelId="{49F4E34F-D31E-4123-8ADD-19C46CF27A66}" srcId="{6A1A7A1D-70B6-49ED-AAE0-70802B3189A3}" destId="{B92860C3-E848-4FA8-88E0-B4BD50A2DC82}" srcOrd="0" destOrd="0" parTransId="{F267E033-40A1-4689-B2B5-100A432C6917}" sibTransId="{8C2B1692-3CEB-4289-876A-6FE060E15160}"/>
    <dgm:cxn modelId="{256F8B51-8BFC-49A8-B418-7C0BB8CB3488}" type="presOf" srcId="{65334224-DB07-4BBD-81BC-3DDB9991EC3E}" destId="{1C4087D4-2D9D-449D-8AF4-C8F077B2BFB4}" srcOrd="0" destOrd="0" presId="urn:microsoft.com/office/officeart/2008/layout/NameandTitleOrganizationalChart"/>
    <dgm:cxn modelId="{82F0E072-4AEA-460C-8497-F9EF14C2B6DA}" type="presOf" srcId="{0BDE90A9-7B07-42FA-9B39-A00F1FCE5352}" destId="{EC369B97-01E2-4550-BC02-2104ED29EF7B}" srcOrd="0" destOrd="0" presId="urn:microsoft.com/office/officeart/2008/layout/NameandTitleOrganizationalChart"/>
    <dgm:cxn modelId="{CFB7265A-2723-420C-8660-2B9B5A201ACD}" type="presOf" srcId="{7A1593B3-1130-491B-9BF4-526E4FB15D47}" destId="{152A4D94-75AA-46C3-B6B6-271ECD7CFA0B}" srcOrd="0" destOrd="0" presId="urn:microsoft.com/office/officeart/2008/layout/NameandTitleOrganizationalChart"/>
    <dgm:cxn modelId="{809DD287-E80B-4ACE-B747-4F222E8FDA65}" type="presOf" srcId="{73B63B86-493E-4BBA-B042-2596CD3047FA}" destId="{AF269B39-B7D0-4F01-8636-D65F6619E4A1}" srcOrd="0" destOrd="0" presId="urn:microsoft.com/office/officeart/2008/layout/NameandTitleOrganizationalChart"/>
    <dgm:cxn modelId="{6D0DB397-649F-4A6E-AD80-F5173F22395A}" srcId="{B92860C3-E848-4FA8-88E0-B4BD50A2DC82}" destId="{AD058381-F582-4AD4-A884-B288FDA70B1C}" srcOrd="0" destOrd="0" parTransId="{33853FDD-E5EC-4AD9-8B00-F1E8A6C7DFBE}" sibTransId="{EB8A3315-8D5F-4AAC-B5EB-B04E8AE56D4D}"/>
    <dgm:cxn modelId="{8E7A369C-C51B-4915-9CED-7522186C0AF0}" type="presOf" srcId="{B92860C3-E848-4FA8-88E0-B4BD50A2DC82}" destId="{686F1521-9F17-4848-AAF9-E70C33E9A685}" srcOrd="1" destOrd="0" presId="urn:microsoft.com/office/officeart/2008/layout/NameandTitleOrganizationalChart"/>
    <dgm:cxn modelId="{793018A2-91B8-43B2-8260-625F071A7F21}" type="presOf" srcId="{F267E033-40A1-4689-B2B5-100A432C6917}" destId="{A25C5F72-38BE-48F4-AB45-DF3118EB3289}" srcOrd="0" destOrd="0" presId="urn:microsoft.com/office/officeart/2008/layout/NameandTitleOrganizationalChart"/>
    <dgm:cxn modelId="{5BBBCEA7-5E72-4753-BF1F-FF1B63E040FC}" type="presOf" srcId="{6A1A7A1D-70B6-49ED-AAE0-70802B3189A3}" destId="{1F2F7067-F840-4B7A-A2A8-9FF0E2A4068D}" srcOrd="0" destOrd="0" presId="urn:microsoft.com/office/officeart/2008/layout/NameandTitleOrganizationalChart"/>
    <dgm:cxn modelId="{35A8C6BA-FE56-45EB-B1D6-6235BB44B899}" type="presOf" srcId="{9EF24DBE-F306-4DE9-B262-992EA344255A}" destId="{8933052B-C1A3-43E4-9A60-AE494562D2F3}" srcOrd="0" destOrd="0" presId="urn:microsoft.com/office/officeart/2008/layout/NameandTitleOrganizationalChart"/>
    <dgm:cxn modelId="{07A9D8BA-CFCD-4491-9512-A89C2D64081F}" type="presOf" srcId="{2D39234F-0DF3-4DD7-9743-7C45F66D4FFE}" destId="{B95ABC8C-C3C0-42BE-873C-84A819CA683B}" srcOrd="0" destOrd="0" presId="urn:microsoft.com/office/officeart/2008/layout/NameandTitleOrganizationalChart"/>
    <dgm:cxn modelId="{46D9A4BD-ECD5-403D-B147-26DBA990219E}" type="presOf" srcId="{ABF95E3B-18D7-4BE1-B725-917BEAA255E4}" destId="{65EFBD68-93F2-4A3E-A55D-226B95BE39C8}" srcOrd="0" destOrd="0" presId="urn:microsoft.com/office/officeart/2008/layout/NameandTitleOrganizationalChart"/>
    <dgm:cxn modelId="{FE3964D0-79A7-4BC3-9CE2-DC3193054C8B}" type="presOf" srcId="{4AE1204F-DD39-4BA8-A167-F1B638232BF4}" destId="{3F8D92FE-3184-4899-923F-2626A6EC69CA}" srcOrd="0" destOrd="0" presId="urn:microsoft.com/office/officeart/2008/layout/NameandTitleOrganizationalChart"/>
    <dgm:cxn modelId="{3C41B6D5-CD89-4376-8DEC-F74C980BC3B6}" type="presOf" srcId="{81176F97-9174-4AF8-BE70-737A936E286B}" destId="{C0F87F5B-25CC-4D02-82F7-081059190D20}" srcOrd="0" destOrd="0" presId="urn:microsoft.com/office/officeart/2008/layout/NameandTitleOrganizationalChart"/>
    <dgm:cxn modelId="{3E4C4BDA-B267-4BFF-9930-4F39C7C510C4}" type="presOf" srcId="{7A1593B3-1130-491B-9BF4-526E4FB15D47}" destId="{69B6E88C-9DD3-4EC2-92EA-CAB0B360F0FF}" srcOrd="1" destOrd="0" presId="urn:microsoft.com/office/officeart/2008/layout/NameandTitleOrganizationalChart"/>
    <dgm:cxn modelId="{CB689EE5-CA6C-4F98-8A99-6D61ADFA13C8}" srcId="{B92860C3-E848-4FA8-88E0-B4BD50A2DC82}" destId="{4AE1204F-DD39-4BA8-A167-F1B638232BF4}" srcOrd="2" destOrd="0" parTransId="{AA3C95F7-C20F-4CAB-A1AB-7B470E4EA724}" sibTransId="{81176F97-9174-4AF8-BE70-737A936E286B}"/>
    <dgm:cxn modelId="{55DD17EA-D5DB-4579-B506-73A52EF1FD34}" type="presOf" srcId="{AA3C95F7-C20F-4CAB-A1AB-7B470E4EA724}" destId="{813CD06D-3410-4DBF-BD64-87764CE32F3E}" srcOrd="0" destOrd="0" presId="urn:microsoft.com/office/officeart/2008/layout/NameandTitleOrganizationalChart"/>
    <dgm:cxn modelId="{7CDB6AAE-3A60-4EE1-9099-E8D331F6B6C0}" type="presParOf" srcId="{1C4087D4-2D9D-449D-8AF4-C8F077B2BFB4}" destId="{044A54C0-6C44-45B1-B898-2408C6454397}" srcOrd="0" destOrd="0" presId="urn:microsoft.com/office/officeart/2008/layout/NameandTitleOrganizationalChart"/>
    <dgm:cxn modelId="{6E2D76FC-EEFF-4AF3-AFC3-7ABE7B3B32FA}" type="presParOf" srcId="{044A54C0-6C44-45B1-B898-2408C6454397}" destId="{47A0DDB3-23CB-407D-9B33-49FF4ADABE21}" srcOrd="0" destOrd="0" presId="urn:microsoft.com/office/officeart/2008/layout/NameandTitleOrganizationalChart"/>
    <dgm:cxn modelId="{2CF585A4-ED6D-4B18-B98B-5C817C04E00D}" type="presParOf" srcId="{47A0DDB3-23CB-407D-9B33-49FF4ADABE21}" destId="{1F2F7067-F840-4B7A-A2A8-9FF0E2A4068D}" srcOrd="0" destOrd="0" presId="urn:microsoft.com/office/officeart/2008/layout/NameandTitleOrganizationalChart"/>
    <dgm:cxn modelId="{019D3618-D4FB-4306-A5D1-B98C238D85FF}" type="presParOf" srcId="{47A0DDB3-23CB-407D-9B33-49FF4ADABE21}" destId="{B95ABC8C-C3C0-42BE-873C-84A819CA683B}" srcOrd="1" destOrd="0" presId="urn:microsoft.com/office/officeart/2008/layout/NameandTitleOrganizationalChart"/>
    <dgm:cxn modelId="{912BF2E6-D732-4E93-8270-595679794363}" type="presParOf" srcId="{47A0DDB3-23CB-407D-9B33-49FF4ADABE21}" destId="{C89CF67A-BD37-40C8-8431-67EC9E3874F4}" srcOrd="2" destOrd="0" presId="urn:microsoft.com/office/officeart/2008/layout/NameandTitleOrganizationalChart"/>
    <dgm:cxn modelId="{254CE14C-C568-40A4-9F58-E89EFCAACE32}" type="presParOf" srcId="{044A54C0-6C44-45B1-B898-2408C6454397}" destId="{4061A925-116A-4FAE-BD53-4DD7FE1F1E8A}" srcOrd="1" destOrd="0" presId="urn:microsoft.com/office/officeart/2008/layout/NameandTitleOrganizationalChart"/>
    <dgm:cxn modelId="{662231F4-E3D7-481A-A410-EA6500CA57AD}" type="presParOf" srcId="{4061A925-116A-4FAE-BD53-4DD7FE1F1E8A}" destId="{A25C5F72-38BE-48F4-AB45-DF3118EB3289}" srcOrd="0" destOrd="0" presId="urn:microsoft.com/office/officeart/2008/layout/NameandTitleOrganizationalChart"/>
    <dgm:cxn modelId="{A2DF74F1-7A2C-47EE-94A3-24E94276A6D0}" type="presParOf" srcId="{4061A925-116A-4FAE-BD53-4DD7FE1F1E8A}" destId="{4E05B9D7-CE9B-4792-934E-8D198CDA2409}" srcOrd="1" destOrd="0" presId="urn:microsoft.com/office/officeart/2008/layout/NameandTitleOrganizationalChart"/>
    <dgm:cxn modelId="{BB204BBF-AB50-4B50-B7FE-156541DD4F97}" type="presParOf" srcId="{4E05B9D7-CE9B-4792-934E-8D198CDA2409}" destId="{2B22EF95-241B-4F00-85EF-259909B0616D}" srcOrd="0" destOrd="0" presId="urn:microsoft.com/office/officeart/2008/layout/NameandTitleOrganizationalChart"/>
    <dgm:cxn modelId="{2477623C-0E97-4E61-9B08-615C9C814126}" type="presParOf" srcId="{2B22EF95-241B-4F00-85EF-259909B0616D}" destId="{73FC36B1-44D5-4FB4-88E9-EE98CC224B9F}" srcOrd="0" destOrd="0" presId="urn:microsoft.com/office/officeart/2008/layout/NameandTitleOrganizationalChart"/>
    <dgm:cxn modelId="{14C880A1-87CF-40EA-AF5C-66627370B59B}" type="presParOf" srcId="{2B22EF95-241B-4F00-85EF-259909B0616D}" destId="{778AE6D1-0118-4F77-884C-45B1D54A2BD3}" srcOrd="1" destOrd="0" presId="urn:microsoft.com/office/officeart/2008/layout/NameandTitleOrganizationalChart"/>
    <dgm:cxn modelId="{67F41CA2-B347-4DD2-8856-DBDE52DBF23D}" type="presParOf" srcId="{2B22EF95-241B-4F00-85EF-259909B0616D}" destId="{686F1521-9F17-4848-AAF9-E70C33E9A685}" srcOrd="2" destOrd="0" presId="urn:microsoft.com/office/officeart/2008/layout/NameandTitleOrganizationalChart"/>
    <dgm:cxn modelId="{86ABAC78-3A44-4B10-AEF3-884834A9C103}" type="presParOf" srcId="{4E05B9D7-CE9B-4792-934E-8D198CDA2409}" destId="{A0528646-79CD-4037-B89C-A1747B41C3E9}" srcOrd="1" destOrd="0" presId="urn:microsoft.com/office/officeart/2008/layout/NameandTitleOrganizationalChart"/>
    <dgm:cxn modelId="{B667DD11-1420-428D-BE88-6040FBB302FC}" type="presParOf" srcId="{A0528646-79CD-4037-B89C-A1747B41C3E9}" destId="{B11C959E-8DCD-42CE-B1C4-653602E61AD9}" srcOrd="0" destOrd="0" presId="urn:microsoft.com/office/officeart/2008/layout/NameandTitleOrganizationalChart"/>
    <dgm:cxn modelId="{5B6C924A-FC08-4648-AB18-24B0A6A2E561}" type="presParOf" srcId="{A0528646-79CD-4037-B89C-A1747B41C3E9}" destId="{E06BD6A3-42AE-456F-A5D6-5D55DAC0E9E1}" srcOrd="1" destOrd="0" presId="urn:microsoft.com/office/officeart/2008/layout/NameandTitleOrganizationalChart"/>
    <dgm:cxn modelId="{76EC4A9B-3011-4201-AA78-644E6312ED11}" type="presParOf" srcId="{E06BD6A3-42AE-456F-A5D6-5D55DAC0E9E1}" destId="{9C62BAF8-7C0B-429F-BDD9-B6E5BABB32CF}" srcOrd="0" destOrd="0" presId="urn:microsoft.com/office/officeart/2008/layout/NameandTitleOrganizationalChart"/>
    <dgm:cxn modelId="{16DAB114-14CA-4F01-96DF-4AD8A54056EE}" type="presParOf" srcId="{9C62BAF8-7C0B-429F-BDD9-B6E5BABB32CF}" destId="{B6A09D02-95C0-4086-AB0E-A5D9BC7FBC21}" srcOrd="0" destOrd="0" presId="urn:microsoft.com/office/officeart/2008/layout/NameandTitleOrganizationalChart"/>
    <dgm:cxn modelId="{224DD10C-0F8F-4901-B829-6906BBE6F8A7}" type="presParOf" srcId="{9C62BAF8-7C0B-429F-BDD9-B6E5BABB32CF}" destId="{04F818B9-DFA2-4E0E-B947-A4FBEAE86C0D}" srcOrd="1" destOrd="0" presId="urn:microsoft.com/office/officeart/2008/layout/NameandTitleOrganizationalChart"/>
    <dgm:cxn modelId="{BAB4C9FA-35C5-4686-B1D2-48C578063C66}" type="presParOf" srcId="{9C62BAF8-7C0B-429F-BDD9-B6E5BABB32CF}" destId="{A4AAB62B-2700-4B2A-8049-A01017AF82B9}" srcOrd="2" destOrd="0" presId="urn:microsoft.com/office/officeart/2008/layout/NameandTitleOrganizationalChart"/>
    <dgm:cxn modelId="{C6EE5C9E-76C1-4612-B37D-1584A127818F}" type="presParOf" srcId="{E06BD6A3-42AE-456F-A5D6-5D55DAC0E9E1}" destId="{E2B75366-A438-40FA-ABC0-D009E64A3BAF}" srcOrd="1" destOrd="0" presId="urn:microsoft.com/office/officeart/2008/layout/NameandTitleOrganizationalChart"/>
    <dgm:cxn modelId="{BCC153A3-7FB2-4C90-A9EA-E0F28A5C3809}" type="presParOf" srcId="{E06BD6A3-42AE-456F-A5D6-5D55DAC0E9E1}" destId="{0A4ECAA3-8EC8-403B-BF62-B8805B5B9AC2}" srcOrd="2" destOrd="0" presId="urn:microsoft.com/office/officeart/2008/layout/NameandTitleOrganizationalChart"/>
    <dgm:cxn modelId="{93091154-CD23-4478-80E9-44CD006A923A}" type="presParOf" srcId="{A0528646-79CD-4037-B89C-A1747B41C3E9}" destId="{EC369B97-01E2-4550-BC02-2104ED29EF7B}" srcOrd="2" destOrd="0" presId="urn:microsoft.com/office/officeart/2008/layout/NameandTitleOrganizationalChart"/>
    <dgm:cxn modelId="{4ECAD435-7201-4432-8ABF-A366644855A0}" type="presParOf" srcId="{A0528646-79CD-4037-B89C-A1747B41C3E9}" destId="{F5F57ABC-1EF8-4658-9680-398B0963DEA9}" srcOrd="3" destOrd="0" presId="urn:microsoft.com/office/officeart/2008/layout/NameandTitleOrganizationalChart"/>
    <dgm:cxn modelId="{1E3BEC09-D300-4613-BB77-DD7F7000E9A9}" type="presParOf" srcId="{F5F57ABC-1EF8-4658-9680-398B0963DEA9}" destId="{5AF2C7A9-0B93-41BA-9451-439C329D962D}" srcOrd="0" destOrd="0" presId="urn:microsoft.com/office/officeart/2008/layout/NameandTitleOrganizationalChart"/>
    <dgm:cxn modelId="{711BE689-2887-47DA-B3B8-55626709577E}" type="presParOf" srcId="{5AF2C7A9-0B93-41BA-9451-439C329D962D}" destId="{152A4D94-75AA-46C3-B6B6-271ECD7CFA0B}" srcOrd="0" destOrd="0" presId="urn:microsoft.com/office/officeart/2008/layout/NameandTitleOrganizationalChart"/>
    <dgm:cxn modelId="{39CF131F-944C-47DC-BE85-98D3C85C44BE}" type="presParOf" srcId="{5AF2C7A9-0B93-41BA-9451-439C329D962D}" destId="{65EFBD68-93F2-4A3E-A55D-226B95BE39C8}" srcOrd="1" destOrd="0" presId="urn:microsoft.com/office/officeart/2008/layout/NameandTitleOrganizationalChart"/>
    <dgm:cxn modelId="{5BC2A621-19C1-4E51-9F64-4265419312FD}" type="presParOf" srcId="{5AF2C7A9-0B93-41BA-9451-439C329D962D}" destId="{69B6E88C-9DD3-4EC2-92EA-CAB0B360F0FF}" srcOrd="2" destOrd="0" presId="urn:microsoft.com/office/officeart/2008/layout/NameandTitleOrganizationalChart"/>
    <dgm:cxn modelId="{E7825FAA-D7B9-445B-A408-BAA7B88039E3}" type="presParOf" srcId="{F5F57ABC-1EF8-4658-9680-398B0963DEA9}" destId="{6658300B-4161-4D48-8E99-E324B58E8ED5}" srcOrd="1" destOrd="0" presId="urn:microsoft.com/office/officeart/2008/layout/NameandTitleOrganizationalChart"/>
    <dgm:cxn modelId="{42D80FD5-5799-449D-B019-D0528E9E5FEC}" type="presParOf" srcId="{F5F57ABC-1EF8-4658-9680-398B0963DEA9}" destId="{785063AD-0A25-4B35-B247-36C2706D8751}" srcOrd="2" destOrd="0" presId="urn:microsoft.com/office/officeart/2008/layout/NameandTitleOrganizationalChart"/>
    <dgm:cxn modelId="{7FF52503-4C66-4C42-9A1D-40EF1DFCCE50}" type="presParOf" srcId="{A0528646-79CD-4037-B89C-A1747B41C3E9}" destId="{813CD06D-3410-4DBF-BD64-87764CE32F3E}" srcOrd="4" destOrd="0" presId="urn:microsoft.com/office/officeart/2008/layout/NameandTitleOrganizationalChart"/>
    <dgm:cxn modelId="{C7C63958-8DC1-4A2F-92D6-DCC1557DBCF6}" type="presParOf" srcId="{A0528646-79CD-4037-B89C-A1747B41C3E9}" destId="{2418E9EE-CA2B-408B-8619-CB91CA0B720F}" srcOrd="5" destOrd="0" presId="urn:microsoft.com/office/officeart/2008/layout/NameandTitleOrganizationalChart"/>
    <dgm:cxn modelId="{AC1865C0-DA8A-4FB6-AEB4-A8D617A27C12}" type="presParOf" srcId="{2418E9EE-CA2B-408B-8619-CB91CA0B720F}" destId="{19D80B19-C527-40AE-8CFE-B66B7C6E5A7C}" srcOrd="0" destOrd="0" presId="urn:microsoft.com/office/officeart/2008/layout/NameandTitleOrganizationalChart"/>
    <dgm:cxn modelId="{3F9C47F6-D8FD-4E4A-AF84-719487587684}" type="presParOf" srcId="{19D80B19-C527-40AE-8CFE-B66B7C6E5A7C}" destId="{3F8D92FE-3184-4899-923F-2626A6EC69CA}" srcOrd="0" destOrd="0" presId="urn:microsoft.com/office/officeart/2008/layout/NameandTitleOrganizationalChart"/>
    <dgm:cxn modelId="{AE7FF0C7-6298-4632-8A3C-E1EAAB657B86}" type="presParOf" srcId="{19D80B19-C527-40AE-8CFE-B66B7C6E5A7C}" destId="{C0F87F5B-25CC-4D02-82F7-081059190D20}" srcOrd="1" destOrd="0" presId="urn:microsoft.com/office/officeart/2008/layout/NameandTitleOrganizationalChart"/>
    <dgm:cxn modelId="{00596E13-9964-4EE6-B5DF-942CE9DAB27C}" type="presParOf" srcId="{19D80B19-C527-40AE-8CFE-B66B7C6E5A7C}" destId="{34945E6C-7A18-477E-953C-5E1A54E4B538}" srcOrd="2" destOrd="0" presId="urn:microsoft.com/office/officeart/2008/layout/NameandTitleOrganizationalChart"/>
    <dgm:cxn modelId="{4B2C5F7B-05D8-448D-AA0D-DC2AC50FC72A}" type="presParOf" srcId="{2418E9EE-CA2B-408B-8619-CB91CA0B720F}" destId="{7853FA07-EB2F-4640-8877-B23B71A0821C}" srcOrd="1" destOrd="0" presId="urn:microsoft.com/office/officeart/2008/layout/NameandTitleOrganizationalChart"/>
    <dgm:cxn modelId="{CF8003D4-4949-4E37-B49B-ABA45BDF5890}" type="presParOf" srcId="{2418E9EE-CA2B-408B-8619-CB91CA0B720F}" destId="{8BD23DE6-B5B0-4DFE-A4C8-AF6C6E2AC616}" srcOrd="2" destOrd="0" presId="urn:microsoft.com/office/officeart/2008/layout/NameandTitleOrganizationalChart"/>
    <dgm:cxn modelId="{FACB18C5-919E-4A77-838A-5A82D68DCB08}" type="presParOf" srcId="{A0528646-79CD-4037-B89C-A1747B41C3E9}" destId="{AF269B39-B7D0-4F01-8636-D65F6619E4A1}" srcOrd="6" destOrd="0" presId="urn:microsoft.com/office/officeart/2008/layout/NameandTitleOrganizationalChart"/>
    <dgm:cxn modelId="{55B3FBA7-5A15-4F72-97D6-8421BBB39B02}" type="presParOf" srcId="{A0528646-79CD-4037-B89C-A1747B41C3E9}" destId="{374AE1CE-591A-4A00-A641-B2B399CA06F2}" srcOrd="7" destOrd="0" presId="urn:microsoft.com/office/officeart/2008/layout/NameandTitleOrganizationalChart"/>
    <dgm:cxn modelId="{A5D193CA-C731-49F1-8E52-55FFF53C3F50}" type="presParOf" srcId="{374AE1CE-591A-4A00-A641-B2B399CA06F2}" destId="{0AB74281-34E9-41FF-AA1D-1913F2097621}" srcOrd="0" destOrd="0" presId="urn:microsoft.com/office/officeart/2008/layout/NameandTitleOrganizationalChart"/>
    <dgm:cxn modelId="{1CC32BD3-BACC-44E5-A651-FF68848EF11A}" type="presParOf" srcId="{0AB74281-34E9-41FF-AA1D-1913F2097621}" destId="{8933052B-C1A3-43E4-9A60-AE494562D2F3}" srcOrd="0" destOrd="0" presId="urn:microsoft.com/office/officeart/2008/layout/NameandTitleOrganizationalChart"/>
    <dgm:cxn modelId="{018B47E2-D362-46FB-9AB5-61ACE2DE033D}" type="presParOf" srcId="{0AB74281-34E9-41FF-AA1D-1913F2097621}" destId="{07850F41-64B3-47D1-BC8D-77B9DA7E000D}" srcOrd="1" destOrd="0" presId="urn:microsoft.com/office/officeart/2008/layout/NameandTitleOrganizationalChart"/>
    <dgm:cxn modelId="{159E62A8-F331-4CD7-BE4E-93DB9774ABCB}" type="presParOf" srcId="{0AB74281-34E9-41FF-AA1D-1913F2097621}" destId="{6CE049DD-E933-4A79-93BE-427B08F14854}" srcOrd="2" destOrd="0" presId="urn:microsoft.com/office/officeart/2008/layout/NameandTitleOrganizationalChart"/>
    <dgm:cxn modelId="{A18250C6-67F0-4E81-B0C4-98035446BBA5}" type="presParOf" srcId="{374AE1CE-591A-4A00-A641-B2B399CA06F2}" destId="{55E83E9A-D7A7-4DA2-8248-A97BFCE6D22D}" srcOrd="1" destOrd="0" presId="urn:microsoft.com/office/officeart/2008/layout/NameandTitleOrganizationalChart"/>
    <dgm:cxn modelId="{6B51BB59-556D-4C7C-A547-0C1F5C2FBB4F}" type="presParOf" srcId="{374AE1CE-591A-4A00-A641-B2B399CA06F2}" destId="{70B39841-35BF-4D86-88D4-32F1E6012BF0}" srcOrd="2" destOrd="0" presId="urn:microsoft.com/office/officeart/2008/layout/NameandTitleOrganizationalChart"/>
    <dgm:cxn modelId="{CB8D2BB1-E0AD-49B2-80F9-92D7E99A9748}" type="presParOf" srcId="{4E05B9D7-CE9B-4792-934E-8D198CDA2409}" destId="{7EAB569D-6C5B-48B4-8BD6-8C91D909CFFB}" srcOrd="2" destOrd="0" presId="urn:microsoft.com/office/officeart/2008/layout/NameandTitleOrganizationalChart"/>
    <dgm:cxn modelId="{AC1672AE-FAC4-48D2-BF46-AC684A10ECD0}" type="presParOf" srcId="{044A54C0-6C44-45B1-B898-2408C6454397}" destId="{F44D89CD-5E91-4FF6-8111-721EC8FCA6B5}" srcOrd="2" destOrd="0" presId="urn:microsoft.com/office/officeart/2008/layout/NameandTitleOrganizational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E22D8E-5BF8-4254-84C8-7267921EDF6B}" type="doc">
      <dgm:prSet loTypeId="urn:microsoft.com/office/officeart/2018/2/layout/IconLabel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0B07491-08D8-40AD-84E3-111CF6504F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C++</a:t>
          </a:r>
        </a:p>
      </dgm:t>
    </dgm:pt>
    <dgm:pt modelId="{B1226F67-C2BF-419B-8EB3-5A07E93A489B}" type="parTrans" cxnId="{582D9797-E6C9-4CEA-BB66-25AEDFA04519}">
      <dgm:prSet/>
      <dgm:spPr/>
      <dgm:t>
        <a:bodyPr/>
        <a:lstStyle/>
        <a:p>
          <a:endParaRPr lang="en-US"/>
        </a:p>
      </dgm:t>
    </dgm:pt>
    <dgm:pt modelId="{8F801106-5739-4628-8E3F-C036A601820C}" type="sibTrans" cxnId="{582D9797-E6C9-4CEA-BB66-25AEDFA04519}">
      <dgm:prSet/>
      <dgm:spPr/>
      <dgm:t>
        <a:bodyPr/>
        <a:lstStyle/>
        <a:p>
          <a:endParaRPr lang="en-US"/>
        </a:p>
      </dgm:t>
    </dgm:pt>
    <dgm:pt modelId="{767A2F74-9FD1-40AF-A90F-BD79074C84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Video games</a:t>
          </a:r>
        </a:p>
      </dgm:t>
    </dgm:pt>
    <dgm:pt modelId="{832512AE-60B9-4C9D-83AB-63AA8C243DF5}" type="parTrans" cxnId="{E73DB54F-04F7-461D-8E66-7A7CDCEB7D21}">
      <dgm:prSet/>
      <dgm:spPr/>
      <dgm:t>
        <a:bodyPr/>
        <a:lstStyle/>
        <a:p>
          <a:endParaRPr lang="en-US"/>
        </a:p>
      </dgm:t>
    </dgm:pt>
    <dgm:pt modelId="{C2EB74BD-C15F-4043-AE78-A467F25DAD54}" type="sibTrans" cxnId="{E73DB54F-04F7-461D-8E66-7A7CDCEB7D21}">
      <dgm:prSet/>
      <dgm:spPr/>
      <dgm:t>
        <a:bodyPr/>
        <a:lstStyle/>
        <a:p>
          <a:endParaRPr lang="en-US"/>
        </a:p>
      </dgm:t>
    </dgm:pt>
    <dgm:pt modelId="{FC2DE271-D36F-4E58-A931-E8E71CD600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Team</a:t>
          </a:r>
        </a:p>
      </dgm:t>
    </dgm:pt>
    <dgm:pt modelId="{15F9F58C-1924-4DC0-BABA-056DE32EE0B0}" type="parTrans" cxnId="{A4C062AF-61E7-426A-A68C-33221E617605}">
      <dgm:prSet/>
      <dgm:spPr/>
      <dgm:t>
        <a:bodyPr/>
        <a:lstStyle/>
        <a:p>
          <a:endParaRPr lang="en-US"/>
        </a:p>
      </dgm:t>
    </dgm:pt>
    <dgm:pt modelId="{BBB1DCD7-6BAA-41F4-BB76-7DF38383AD1E}" type="sibTrans" cxnId="{A4C062AF-61E7-426A-A68C-33221E617605}">
      <dgm:prSet/>
      <dgm:spPr/>
      <dgm:t>
        <a:bodyPr/>
        <a:lstStyle/>
        <a:p>
          <a:endParaRPr lang="en-US"/>
        </a:p>
      </dgm:t>
    </dgm:pt>
    <dgm:pt modelId="{FAE45FC1-2AED-4DF0-9BE6-6DFDA2A1661F}" type="pres">
      <dgm:prSet presAssocID="{25E22D8E-5BF8-4254-84C8-7267921EDF6B}" presName="root" presStyleCnt="0">
        <dgm:presLayoutVars>
          <dgm:dir/>
          <dgm:resizeHandles val="exact"/>
        </dgm:presLayoutVars>
      </dgm:prSet>
      <dgm:spPr/>
    </dgm:pt>
    <dgm:pt modelId="{47517A8D-3415-4550-BD57-A75D6B267F9B}" type="pres">
      <dgm:prSet presAssocID="{FC2DE271-D36F-4E58-A931-E8E71CD600C5}" presName="compNode" presStyleCnt="0"/>
      <dgm:spPr/>
    </dgm:pt>
    <dgm:pt modelId="{F0BFF2CD-2D13-4F29-B246-8315D6352DD8}" type="pres">
      <dgm:prSet presAssocID="{FC2DE271-D36F-4E58-A931-E8E71CD600C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EE8EB0F-B914-46A2-A14C-DEF8D210E6A2}" type="pres">
      <dgm:prSet presAssocID="{FC2DE271-D36F-4E58-A931-E8E71CD600C5}" presName="spaceRect" presStyleCnt="0"/>
      <dgm:spPr/>
    </dgm:pt>
    <dgm:pt modelId="{72784452-C6F6-4D9B-AB99-CF6030BD32A1}" type="pres">
      <dgm:prSet presAssocID="{FC2DE271-D36F-4E58-A931-E8E71CD600C5}" presName="textRect" presStyleLbl="revTx" presStyleIdx="0" presStyleCnt="3">
        <dgm:presLayoutVars>
          <dgm:chMax val="1"/>
          <dgm:chPref val="1"/>
        </dgm:presLayoutVars>
      </dgm:prSet>
      <dgm:spPr/>
    </dgm:pt>
    <dgm:pt modelId="{B0810E11-6E44-4333-82F3-B15CCCDBD9D3}" type="pres">
      <dgm:prSet presAssocID="{BBB1DCD7-6BAA-41F4-BB76-7DF38383AD1E}" presName="sibTrans" presStyleCnt="0"/>
      <dgm:spPr/>
    </dgm:pt>
    <dgm:pt modelId="{D00A2CCA-6AE5-4F1C-B4DD-DFA25E778FC1}" type="pres">
      <dgm:prSet presAssocID="{10B07491-08D8-40AD-84E3-111CF6504F87}" presName="compNode" presStyleCnt="0"/>
      <dgm:spPr/>
    </dgm:pt>
    <dgm:pt modelId="{6A9CA25F-A632-4063-834B-F1FA4998F78C}" type="pres">
      <dgm:prSet presAssocID="{10B07491-08D8-40AD-84E3-111CF6504F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6A83870-122F-4384-8BCD-5788D7D7950C}" type="pres">
      <dgm:prSet presAssocID="{10B07491-08D8-40AD-84E3-111CF6504F87}" presName="spaceRect" presStyleCnt="0"/>
      <dgm:spPr/>
    </dgm:pt>
    <dgm:pt modelId="{7372332D-601B-446A-9589-BC2AD84D5BE6}" type="pres">
      <dgm:prSet presAssocID="{10B07491-08D8-40AD-84E3-111CF6504F87}" presName="textRect" presStyleLbl="revTx" presStyleIdx="1" presStyleCnt="3">
        <dgm:presLayoutVars>
          <dgm:chMax val="1"/>
          <dgm:chPref val="1"/>
        </dgm:presLayoutVars>
      </dgm:prSet>
      <dgm:spPr/>
    </dgm:pt>
    <dgm:pt modelId="{D0953537-395F-4EA9-AB74-2E79B8C47394}" type="pres">
      <dgm:prSet presAssocID="{8F801106-5739-4628-8E3F-C036A601820C}" presName="sibTrans" presStyleCnt="0"/>
      <dgm:spPr/>
    </dgm:pt>
    <dgm:pt modelId="{CF80590C-991F-4748-96A7-F44CDF5E0083}" type="pres">
      <dgm:prSet presAssocID="{767A2F74-9FD1-40AF-A90F-BD79074C843D}" presName="compNode" presStyleCnt="0"/>
      <dgm:spPr/>
    </dgm:pt>
    <dgm:pt modelId="{CAE6AB0C-44F3-4D2D-89F7-347292408857}" type="pres">
      <dgm:prSet presAssocID="{767A2F74-9FD1-40AF-A90F-BD79074C84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0607863D-EAAF-4274-9831-3A2A783AB585}" type="pres">
      <dgm:prSet presAssocID="{767A2F74-9FD1-40AF-A90F-BD79074C843D}" presName="spaceRect" presStyleCnt="0"/>
      <dgm:spPr/>
    </dgm:pt>
    <dgm:pt modelId="{3C0FE384-6730-484B-9E19-8072B1576D78}" type="pres">
      <dgm:prSet presAssocID="{767A2F74-9FD1-40AF-A90F-BD79074C843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CE15300-EA16-49E0-ABE5-629BC5C10E1B}" type="presOf" srcId="{FC2DE271-D36F-4E58-A931-E8E71CD600C5}" destId="{72784452-C6F6-4D9B-AB99-CF6030BD32A1}" srcOrd="0" destOrd="0" presId="urn:microsoft.com/office/officeart/2018/2/layout/IconLabelList"/>
    <dgm:cxn modelId="{86FA2D06-B3A2-4BAB-AE37-405D7EB5FAF8}" type="presOf" srcId="{10B07491-08D8-40AD-84E3-111CF6504F87}" destId="{7372332D-601B-446A-9589-BC2AD84D5BE6}" srcOrd="0" destOrd="0" presId="urn:microsoft.com/office/officeart/2018/2/layout/IconLabelList"/>
    <dgm:cxn modelId="{E73DB54F-04F7-461D-8E66-7A7CDCEB7D21}" srcId="{25E22D8E-5BF8-4254-84C8-7267921EDF6B}" destId="{767A2F74-9FD1-40AF-A90F-BD79074C843D}" srcOrd="2" destOrd="0" parTransId="{832512AE-60B9-4C9D-83AB-63AA8C243DF5}" sibTransId="{C2EB74BD-C15F-4043-AE78-A467F25DAD54}"/>
    <dgm:cxn modelId="{582D9797-E6C9-4CEA-BB66-25AEDFA04519}" srcId="{25E22D8E-5BF8-4254-84C8-7267921EDF6B}" destId="{10B07491-08D8-40AD-84E3-111CF6504F87}" srcOrd="1" destOrd="0" parTransId="{B1226F67-C2BF-419B-8EB3-5A07E93A489B}" sibTransId="{8F801106-5739-4628-8E3F-C036A601820C}"/>
    <dgm:cxn modelId="{A4C062AF-61E7-426A-A68C-33221E617605}" srcId="{25E22D8E-5BF8-4254-84C8-7267921EDF6B}" destId="{FC2DE271-D36F-4E58-A931-E8E71CD600C5}" srcOrd="0" destOrd="0" parTransId="{15F9F58C-1924-4DC0-BABA-056DE32EE0B0}" sibTransId="{BBB1DCD7-6BAA-41F4-BB76-7DF38383AD1E}"/>
    <dgm:cxn modelId="{568263FD-9F4B-412A-827D-018E094D4482}" type="presOf" srcId="{767A2F74-9FD1-40AF-A90F-BD79074C843D}" destId="{3C0FE384-6730-484B-9E19-8072B1576D78}" srcOrd="0" destOrd="0" presId="urn:microsoft.com/office/officeart/2018/2/layout/IconLabelList"/>
    <dgm:cxn modelId="{A3CC30FF-0AD3-47D5-92AB-9CB0D07F1B4A}" type="presOf" srcId="{25E22D8E-5BF8-4254-84C8-7267921EDF6B}" destId="{FAE45FC1-2AED-4DF0-9BE6-6DFDA2A1661F}" srcOrd="0" destOrd="0" presId="urn:microsoft.com/office/officeart/2018/2/layout/IconLabelList"/>
    <dgm:cxn modelId="{D16422FE-52F8-42C6-8741-FCD6822FBF38}" type="presParOf" srcId="{FAE45FC1-2AED-4DF0-9BE6-6DFDA2A1661F}" destId="{47517A8D-3415-4550-BD57-A75D6B267F9B}" srcOrd="0" destOrd="0" presId="urn:microsoft.com/office/officeart/2018/2/layout/IconLabelList"/>
    <dgm:cxn modelId="{9C903000-E04B-4CE4-BDF8-4E0A87F98FA0}" type="presParOf" srcId="{47517A8D-3415-4550-BD57-A75D6B267F9B}" destId="{F0BFF2CD-2D13-4F29-B246-8315D6352DD8}" srcOrd="0" destOrd="0" presId="urn:microsoft.com/office/officeart/2018/2/layout/IconLabelList"/>
    <dgm:cxn modelId="{74797684-79F3-49E7-91CB-DEB2A45368EC}" type="presParOf" srcId="{47517A8D-3415-4550-BD57-A75D6B267F9B}" destId="{7EE8EB0F-B914-46A2-A14C-DEF8D210E6A2}" srcOrd="1" destOrd="0" presId="urn:microsoft.com/office/officeart/2018/2/layout/IconLabelList"/>
    <dgm:cxn modelId="{2D02A1C9-9613-4B78-879E-FF7C0CF7656E}" type="presParOf" srcId="{47517A8D-3415-4550-BD57-A75D6B267F9B}" destId="{72784452-C6F6-4D9B-AB99-CF6030BD32A1}" srcOrd="2" destOrd="0" presId="urn:microsoft.com/office/officeart/2018/2/layout/IconLabelList"/>
    <dgm:cxn modelId="{73637FCC-E60E-43EF-9B65-6C1CF7681F7E}" type="presParOf" srcId="{FAE45FC1-2AED-4DF0-9BE6-6DFDA2A1661F}" destId="{B0810E11-6E44-4333-82F3-B15CCCDBD9D3}" srcOrd="1" destOrd="0" presId="urn:microsoft.com/office/officeart/2018/2/layout/IconLabelList"/>
    <dgm:cxn modelId="{DA0E0B32-9DBC-4CC1-B5C9-70D7216488A0}" type="presParOf" srcId="{FAE45FC1-2AED-4DF0-9BE6-6DFDA2A1661F}" destId="{D00A2CCA-6AE5-4F1C-B4DD-DFA25E778FC1}" srcOrd="2" destOrd="0" presId="urn:microsoft.com/office/officeart/2018/2/layout/IconLabelList"/>
    <dgm:cxn modelId="{63CCC5F1-01FD-4263-BA30-21E8369ED05F}" type="presParOf" srcId="{D00A2CCA-6AE5-4F1C-B4DD-DFA25E778FC1}" destId="{6A9CA25F-A632-4063-834B-F1FA4998F78C}" srcOrd="0" destOrd="0" presId="urn:microsoft.com/office/officeart/2018/2/layout/IconLabelList"/>
    <dgm:cxn modelId="{E58FDA69-AB52-43AF-88B7-FF730A4975C4}" type="presParOf" srcId="{D00A2CCA-6AE5-4F1C-B4DD-DFA25E778FC1}" destId="{F6A83870-122F-4384-8BCD-5788D7D7950C}" srcOrd="1" destOrd="0" presId="urn:microsoft.com/office/officeart/2018/2/layout/IconLabelList"/>
    <dgm:cxn modelId="{FB31CD66-5489-4ADC-B795-E3C513354018}" type="presParOf" srcId="{D00A2CCA-6AE5-4F1C-B4DD-DFA25E778FC1}" destId="{7372332D-601B-446A-9589-BC2AD84D5BE6}" srcOrd="2" destOrd="0" presId="urn:microsoft.com/office/officeart/2018/2/layout/IconLabelList"/>
    <dgm:cxn modelId="{A5B09852-C0EF-40E1-86B6-42FD85FF2272}" type="presParOf" srcId="{FAE45FC1-2AED-4DF0-9BE6-6DFDA2A1661F}" destId="{D0953537-395F-4EA9-AB74-2E79B8C47394}" srcOrd="3" destOrd="0" presId="urn:microsoft.com/office/officeart/2018/2/layout/IconLabelList"/>
    <dgm:cxn modelId="{458CED48-CAC8-4F44-8793-8818DE072BA4}" type="presParOf" srcId="{FAE45FC1-2AED-4DF0-9BE6-6DFDA2A1661F}" destId="{CF80590C-991F-4748-96A7-F44CDF5E0083}" srcOrd="4" destOrd="0" presId="urn:microsoft.com/office/officeart/2018/2/layout/IconLabelList"/>
    <dgm:cxn modelId="{F6B96B9B-684F-4D7B-89A1-10DBEBEA164E}" type="presParOf" srcId="{CF80590C-991F-4748-96A7-F44CDF5E0083}" destId="{CAE6AB0C-44F3-4D2D-89F7-347292408857}" srcOrd="0" destOrd="0" presId="urn:microsoft.com/office/officeart/2018/2/layout/IconLabelList"/>
    <dgm:cxn modelId="{05ED0732-C9DF-4214-82E5-A403980F6BBF}" type="presParOf" srcId="{CF80590C-991F-4748-96A7-F44CDF5E0083}" destId="{0607863D-EAAF-4274-9831-3A2A783AB585}" srcOrd="1" destOrd="0" presId="urn:microsoft.com/office/officeart/2018/2/layout/IconLabelList"/>
    <dgm:cxn modelId="{2959AA95-EA6C-4DE7-A86B-62BD5F77AFCA}" type="presParOf" srcId="{CF80590C-991F-4748-96A7-F44CDF5E0083}" destId="{3C0FE384-6730-484B-9E19-8072B1576D7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69B39-B7D0-4F01-8636-D65F6619E4A1}">
      <dsp:nvSpPr>
        <dsp:cNvPr id="0" name=""/>
        <dsp:cNvSpPr/>
      </dsp:nvSpPr>
      <dsp:spPr>
        <a:xfrm>
          <a:off x="5159343" y="2628794"/>
          <a:ext cx="3962753" cy="589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172"/>
              </a:lnTo>
              <a:lnTo>
                <a:pt x="3962753" y="351172"/>
              </a:lnTo>
              <a:lnTo>
                <a:pt x="3962753" y="58906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CD06D-3410-4DBF-BD64-87764CE32F3E}">
      <dsp:nvSpPr>
        <dsp:cNvPr id="0" name=""/>
        <dsp:cNvSpPr/>
      </dsp:nvSpPr>
      <dsp:spPr>
        <a:xfrm>
          <a:off x="5159343" y="2628794"/>
          <a:ext cx="1320917" cy="589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172"/>
              </a:lnTo>
              <a:lnTo>
                <a:pt x="1320917" y="351172"/>
              </a:lnTo>
              <a:lnTo>
                <a:pt x="1320917" y="58906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69B97-01E2-4550-BC02-2104ED29EF7B}">
      <dsp:nvSpPr>
        <dsp:cNvPr id="0" name=""/>
        <dsp:cNvSpPr/>
      </dsp:nvSpPr>
      <dsp:spPr>
        <a:xfrm>
          <a:off x="3838425" y="2628794"/>
          <a:ext cx="1320917" cy="589063"/>
        </a:xfrm>
        <a:custGeom>
          <a:avLst/>
          <a:gdLst/>
          <a:ahLst/>
          <a:cxnLst/>
          <a:rect l="0" t="0" r="0" b="0"/>
          <a:pathLst>
            <a:path>
              <a:moveTo>
                <a:pt x="1320917" y="0"/>
              </a:moveTo>
              <a:lnTo>
                <a:pt x="1320917" y="351172"/>
              </a:lnTo>
              <a:lnTo>
                <a:pt x="0" y="351172"/>
              </a:lnTo>
              <a:lnTo>
                <a:pt x="0" y="58906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C959E-8DCD-42CE-B1C4-653602E61AD9}">
      <dsp:nvSpPr>
        <dsp:cNvPr id="0" name=""/>
        <dsp:cNvSpPr/>
      </dsp:nvSpPr>
      <dsp:spPr>
        <a:xfrm>
          <a:off x="1196589" y="2628794"/>
          <a:ext cx="3962753" cy="589063"/>
        </a:xfrm>
        <a:custGeom>
          <a:avLst/>
          <a:gdLst/>
          <a:ahLst/>
          <a:cxnLst/>
          <a:rect l="0" t="0" r="0" b="0"/>
          <a:pathLst>
            <a:path>
              <a:moveTo>
                <a:pt x="3962753" y="0"/>
              </a:moveTo>
              <a:lnTo>
                <a:pt x="3962753" y="351172"/>
              </a:lnTo>
              <a:lnTo>
                <a:pt x="0" y="351172"/>
              </a:lnTo>
              <a:lnTo>
                <a:pt x="0" y="58906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C5F72-38BE-48F4-AB45-DF3118EB3289}">
      <dsp:nvSpPr>
        <dsp:cNvPr id="0" name=""/>
        <dsp:cNvSpPr/>
      </dsp:nvSpPr>
      <dsp:spPr>
        <a:xfrm>
          <a:off x="5113623" y="1020198"/>
          <a:ext cx="91440" cy="5890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906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F7067-F840-4B7A-A2A8-9FF0E2A4068D}">
      <dsp:nvSpPr>
        <dsp:cNvPr id="0" name=""/>
        <dsp:cNvSpPr/>
      </dsp:nvSpPr>
      <dsp:spPr>
        <a:xfrm>
          <a:off x="4174773" y="665"/>
          <a:ext cx="1969139" cy="10195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4386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David Papazian</a:t>
          </a:r>
        </a:p>
      </dsp:txBody>
      <dsp:txXfrm>
        <a:off x="4174773" y="665"/>
        <a:ext cx="1969139" cy="1019533"/>
      </dsp:txXfrm>
    </dsp:sp>
    <dsp:sp modelId="{B95ABC8C-C3C0-42BE-873C-84A819CA683B}">
      <dsp:nvSpPr>
        <dsp:cNvPr id="0" name=""/>
        <dsp:cNvSpPr/>
      </dsp:nvSpPr>
      <dsp:spPr>
        <a:xfrm>
          <a:off x="4568601" y="793635"/>
          <a:ext cx="1772225" cy="33984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Founder</a:t>
          </a:r>
        </a:p>
      </dsp:txBody>
      <dsp:txXfrm>
        <a:off x="4568601" y="793635"/>
        <a:ext cx="1772225" cy="339844"/>
      </dsp:txXfrm>
    </dsp:sp>
    <dsp:sp modelId="{73FC36B1-44D5-4FB4-88E9-EE98CC224B9F}">
      <dsp:nvSpPr>
        <dsp:cNvPr id="0" name=""/>
        <dsp:cNvSpPr/>
      </dsp:nvSpPr>
      <dsp:spPr>
        <a:xfrm>
          <a:off x="4174773" y="1609261"/>
          <a:ext cx="1969139" cy="10195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4386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Pierre Der </a:t>
          </a:r>
          <a:r>
            <a:rPr lang="en-US" sz="3000" kern="1200" dirty="0" err="1"/>
            <a:t>Kegorkyan</a:t>
          </a:r>
          <a:endParaRPr lang="en-US" sz="3000" kern="1200" dirty="0"/>
        </a:p>
      </dsp:txBody>
      <dsp:txXfrm>
        <a:off x="4174773" y="1609261"/>
        <a:ext cx="1969139" cy="1019533"/>
      </dsp:txXfrm>
    </dsp:sp>
    <dsp:sp modelId="{778AE6D1-0118-4F77-884C-45B1D54A2BD3}">
      <dsp:nvSpPr>
        <dsp:cNvPr id="0" name=""/>
        <dsp:cNvSpPr/>
      </dsp:nvSpPr>
      <dsp:spPr>
        <a:xfrm>
          <a:off x="4568601" y="2402231"/>
          <a:ext cx="1772225" cy="33984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Producer &amp; Game Designer</a:t>
          </a:r>
        </a:p>
      </dsp:txBody>
      <dsp:txXfrm>
        <a:off x="4568601" y="2402231"/>
        <a:ext cx="1772225" cy="339844"/>
      </dsp:txXfrm>
    </dsp:sp>
    <dsp:sp modelId="{B6A09D02-95C0-4086-AB0E-A5D9BC7FBC21}">
      <dsp:nvSpPr>
        <dsp:cNvPr id="0" name=""/>
        <dsp:cNvSpPr/>
      </dsp:nvSpPr>
      <dsp:spPr>
        <a:xfrm>
          <a:off x="212020" y="3217858"/>
          <a:ext cx="1969139" cy="10195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4386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Victor Aubry</a:t>
          </a:r>
        </a:p>
      </dsp:txBody>
      <dsp:txXfrm>
        <a:off x="212020" y="3217858"/>
        <a:ext cx="1969139" cy="1019533"/>
      </dsp:txXfrm>
    </dsp:sp>
    <dsp:sp modelId="{04F818B9-DFA2-4E0E-B947-A4FBEAE86C0D}">
      <dsp:nvSpPr>
        <dsp:cNvPr id="0" name=""/>
        <dsp:cNvSpPr/>
      </dsp:nvSpPr>
      <dsp:spPr>
        <a:xfrm>
          <a:off x="605847" y="4010828"/>
          <a:ext cx="1772225" cy="33984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Developer</a:t>
          </a:r>
        </a:p>
      </dsp:txBody>
      <dsp:txXfrm>
        <a:off x="605847" y="4010828"/>
        <a:ext cx="1772225" cy="339844"/>
      </dsp:txXfrm>
    </dsp:sp>
    <dsp:sp modelId="{152A4D94-75AA-46C3-B6B6-271ECD7CFA0B}">
      <dsp:nvSpPr>
        <dsp:cNvPr id="0" name=""/>
        <dsp:cNvSpPr/>
      </dsp:nvSpPr>
      <dsp:spPr>
        <a:xfrm>
          <a:off x="2853855" y="3217858"/>
          <a:ext cx="1969139" cy="10195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4386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Bastien Berge</a:t>
          </a:r>
        </a:p>
      </dsp:txBody>
      <dsp:txXfrm>
        <a:off x="2853855" y="3217858"/>
        <a:ext cx="1969139" cy="1019533"/>
      </dsp:txXfrm>
    </dsp:sp>
    <dsp:sp modelId="{65EFBD68-93F2-4A3E-A55D-226B95BE39C8}">
      <dsp:nvSpPr>
        <dsp:cNvPr id="0" name=""/>
        <dsp:cNvSpPr/>
      </dsp:nvSpPr>
      <dsp:spPr>
        <a:xfrm>
          <a:off x="3247683" y="4010828"/>
          <a:ext cx="1772225" cy="33984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Developer</a:t>
          </a:r>
        </a:p>
      </dsp:txBody>
      <dsp:txXfrm>
        <a:off x="3247683" y="4010828"/>
        <a:ext cx="1772225" cy="339844"/>
      </dsp:txXfrm>
    </dsp:sp>
    <dsp:sp modelId="{3F8D92FE-3184-4899-923F-2626A6EC69CA}">
      <dsp:nvSpPr>
        <dsp:cNvPr id="0" name=""/>
        <dsp:cNvSpPr/>
      </dsp:nvSpPr>
      <dsp:spPr>
        <a:xfrm>
          <a:off x="5495691" y="3217858"/>
          <a:ext cx="1969139" cy="10195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4386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Véronique</a:t>
          </a:r>
          <a:r>
            <a:rPr lang="en-US" sz="3000" kern="1200" dirty="0"/>
            <a:t> </a:t>
          </a:r>
          <a:r>
            <a:rPr lang="en-US" sz="3000" kern="1200" dirty="0" err="1"/>
            <a:t>Dobarro</a:t>
          </a:r>
          <a:endParaRPr lang="en-US" sz="3000" kern="1200" dirty="0"/>
        </a:p>
      </dsp:txBody>
      <dsp:txXfrm>
        <a:off x="5495691" y="3217858"/>
        <a:ext cx="1969139" cy="1019533"/>
      </dsp:txXfrm>
    </dsp:sp>
    <dsp:sp modelId="{C0F87F5B-25CC-4D02-82F7-081059190D20}">
      <dsp:nvSpPr>
        <dsp:cNvPr id="0" name=""/>
        <dsp:cNvSpPr/>
      </dsp:nvSpPr>
      <dsp:spPr>
        <a:xfrm>
          <a:off x="5889518" y="4010828"/>
          <a:ext cx="1772225" cy="33984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Artist</a:t>
          </a:r>
        </a:p>
      </dsp:txBody>
      <dsp:txXfrm>
        <a:off x="5889518" y="4010828"/>
        <a:ext cx="1772225" cy="339844"/>
      </dsp:txXfrm>
    </dsp:sp>
    <dsp:sp modelId="{8933052B-C1A3-43E4-9A60-AE494562D2F3}">
      <dsp:nvSpPr>
        <dsp:cNvPr id="0" name=""/>
        <dsp:cNvSpPr/>
      </dsp:nvSpPr>
      <dsp:spPr>
        <a:xfrm>
          <a:off x="8137526" y="3217858"/>
          <a:ext cx="1969139" cy="101953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4386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Maxime </a:t>
          </a:r>
          <a:r>
            <a:rPr lang="en-US" sz="3000" kern="1200" dirty="0" err="1"/>
            <a:t>Kuppert</a:t>
          </a:r>
          <a:endParaRPr lang="en-US" sz="3000" kern="1200" dirty="0"/>
        </a:p>
      </dsp:txBody>
      <dsp:txXfrm>
        <a:off x="8137526" y="3217858"/>
        <a:ext cx="1969139" cy="1019533"/>
      </dsp:txXfrm>
    </dsp:sp>
    <dsp:sp modelId="{07850F41-64B3-47D1-BC8D-77B9DA7E000D}">
      <dsp:nvSpPr>
        <dsp:cNvPr id="0" name=""/>
        <dsp:cNvSpPr/>
      </dsp:nvSpPr>
      <dsp:spPr>
        <a:xfrm>
          <a:off x="8531354" y="4010828"/>
          <a:ext cx="1772225" cy="33984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Artist</a:t>
          </a:r>
        </a:p>
      </dsp:txBody>
      <dsp:txXfrm>
        <a:off x="8531354" y="4010828"/>
        <a:ext cx="1772225" cy="339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FF2CD-2D13-4F29-B246-8315D6352DD8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784452-C6F6-4D9B-AB99-CF6030BD32A1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Team</a:t>
          </a:r>
        </a:p>
      </dsp:txBody>
      <dsp:txXfrm>
        <a:off x="417971" y="2644140"/>
        <a:ext cx="2889450" cy="720000"/>
      </dsp:txXfrm>
    </dsp:sp>
    <dsp:sp modelId="{6A9CA25F-A632-4063-834B-F1FA4998F78C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72332D-601B-446A-9589-BC2AD84D5BE6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C++</a:t>
          </a:r>
        </a:p>
      </dsp:txBody>
      <dsp:txXfrm>
        <a:off x="3813075" y="2644140"/>
        <a:ext cx="2889450" cy="720000"/>
      </dsp:txXfrm>
    </dsp:sp>
    <dsp:sp modelId="{CAE6AB0C-44F3-4D2D-89F7-347292408857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0FE384-6730-484B-9E19-8072B1576D78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Video games</a:t>
          </a:r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22667-D7D3-4903-9520-FF90A1AAF639}" type="datetimeFigureOut">
              <a:rPr lang="en-US" smtClean="0"/>
              <a:t>07-Oct-19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37D97-3C93-4007-8FC3-49BAA1797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37D97-3C93-4007-8FC3-49BAA17972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4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94D1-8176-4DFB-A686-BBAFBF45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1E182-2FE6-44CC-A225-F43C936A0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D0DDA-8965-4E71-9636-516057BE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8A48-CDC6-41CD-AE5E-0CA7AE19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30DD1-F011-4100-B516-BCDF86F4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14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F2F45-26BF-4FA5-8180-06E5A0F5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A5869-6F0A-4B5E-95BF-41314E6FA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0053-BE64-4973-ACE3-13F95C995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ED3D-5FDF-4020-A346-AEC6A0ED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65EE-A067-4642-A94A-33DFCA54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880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43D1EB-C9AB-4677-9E18-EC20B5BFA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142D4-AF6A-4235-83E7-C4C23CD1E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F5880-2E06-4F91-B76B-A1C01760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7048B-4AA7-4017-9906-B064BFAA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12240-7C82-4FB9-A60B-D1F6872F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4980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639A-7C5D-49C7-B767-96B29872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D4BC0-3FDE-4E07-B027-113F307F7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8C9A-7C2C-4A59-A962-72F17A25A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188B4-656F-45F9-B58D-FFEDA94C5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03424-F7B3-458A-951C-B3AC354F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331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FB3E-5F10-4DFB-8FD0-98E01A53A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EE852-1EB0-4030-8E3C-C4B7C8886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FB29F-BFC7-4151-BBC4-D27F491E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9369E-E1FF-49DF-A6B4-E08EAE37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8810D-7214-4554-B4CD-40D8941C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178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80A8-7251-4484-ACBB-B0FBC000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FFAA-7353-46D7-84BD-2B13D72C3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08D86-11ED-4957-91E2-E3E8AC105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DA0F6-7F5A-413A-BD79-4B7206C9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2C1BD-3370-44E4-9E38-0DA0AAFB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B33C8-1BF2-4D4D-A880-8C0FD029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898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AD27-55FB-4DF7-BF4D-38499E20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9A41B-2A28-4773-B7DE-99A9C174D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0DB45-255A-4E5B-9DE9-DC2807FD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B6E9B-C0BD-497B-99AA-2FF56276A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14D28-7021-4489-A053-56790529D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5A0E5-476A-4B7F-9925-B41E974E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2E83C-4374-47D8-A2D7-23BFB951E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C2A42-714E-4F6C-A176-5099F03A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214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7C6-E8C9-437D-9BE9-34BA9CF5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85E56-D5C0-4845-B3AD-99E45362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BB109-8FA7-4DA1-9261-37FAA61D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115BF-E241-496E-8F7B-C177C60B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137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12D1A-E837-4AA9-B8C0-2FBC666D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03935-58D2-48EB-8F62-01385961F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67282-05C7-4AD5-BE5F-59F2EBB1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18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0719-0578-4887-84B1-7B30F80D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82B34-9F52-4041-B197-4C2C314CE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4C3DF-B1A0-4A83-8F99-9CC070DC2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BEC65-14BB-4262-87D1-7DA9D0221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8066F-24D4-4078-82AF-B77B0C94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573F2-803B-4EE1-B649-C1A74D02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096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0CE2-48A1-4E54-AD7C-C90D6DF7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D0D65-44B7-40C1-8C27-27F168A99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773F3-534F-45D8-9169-BB8364106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C27B3-4427-4EF3-9A63-832C1616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75F66-B3AF-4ABE-88C5-3467D037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63D56-1005-4657-88B7-79BEC881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863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B4E37-3AF9-44BD-BA41-461C93EC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6BC15-ADD5-43AB-97CA-4CF5458F3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F8CB8-19AB-41B3-AEE3-4448390EA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07-Oct-19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93EDA-F843-462F-B6C0-71A5C90C5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01E9E-84BB-4E57-BCE4-2B114D745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6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FF7084-018E-4A11-A923-3016158F0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/>
              <a:t>Final defense by Victor AUBRY – aubry_g</a:t>
            </a:r>
          </a:p>
          <a:p>
            <a:r>
              <a:rPr lang="en-US"/>
              <a:t>May 16th – November 16th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5F1769-8215-41CA-B152-A4476E0B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5943600"/>
            <a:ext cx="2656860" cy="625714"/>
          </a:xfrm>
          <a:prstGeom prst="rect">
            <a:avLst/>
          </a:prstGeom>
        </p:spPr>
      </p:pic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C2DEA653-C2DB-4CF5-9EA3-22121B8D5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40" y="2029989"/>
            <a:ext cx="6675120" cy="15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40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184"/>
    </mc:Choice>
    <mc:Fallback>
      <p:transition spd="slow" advTm="211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urple&#10;&#10;Description automatically generated">
            <a:extLst>
              <a:ext uri="{FF2B5EF4-FFF2-40B4-BE49-F238E27FC236}">
                <a16:creationId xmlns:a16="http://schemas.microsoft.com/office/drawing/2014/main" id="{F3BB05F5-0018-4905-A9EC-584FF6A94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9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E5B2E-9F60-4706-8E92-66FE7C98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Card inventory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560FB5-9567-4B79-9B38-AB07E63E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327" y="4156276"/>
            <a:ext cx="6274592" cy="20616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Obtained cards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Card information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Upgrade</a:t>
            </a:r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920E637-042F-412B-8FE0-DE7FE56BA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8" y="6181344"/>
            <a:ext cx="1664208" cy="3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6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61"/>
    </mc:Choice>
    <mc:Fallback>
      <p:transition spd="slow" advTm="10956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5B2E-9F60-4706-8E92-66FE7C98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Prestige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560FB5-9567-4B79-9B38-AB07E63E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Lose some progress (zombies, coins, powers)</a:t>
            </a:r>
          </a:p>
          <a:p>
            <a:r>
              <a:rPr lang="en-US" sz="1800" dirty="0">
                <a:solidFill>
                  <a:schemeClr val="bg1"/>
                </a:solidFill>
              </a:rPr>
              <a:t>Keep cards</a:t>
            </a:r>
          </a:p>
          <a:p>
            <a:r>
              <a:rPr lang="en-US" sz="1800" dirty="0">
                <a:solidFill>
                  <a:schemeClr val="bg1"/>
                </a:solidFill>
              </a:rPr>
              <a:t>New map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F9D2735-0DC4-49F0-BDCB-63E1235DB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7" r="5022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576E4D8-D649-4F71-A15B-100CC4AF7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176962"/>
            <a:ext cx="1665971" cy="3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0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34"/>
    </mc:Choice>
    <mc:Fallback>
      <p:transition spd="slow" advTm="11023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5B2E-9F60-4706-8E92-66FE7C98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191"/>
            <a:ext cx="10515600" cy="8339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Evolution</a:t>
            </a:r>
          </a:p>
        </p:txBody>
      </p:sp>
      <p:pic>
        <p:nvPicPr>
          <p:cNvPr id="6" name="Content Placeholder 5" descr="A picture containing building, green, small, sitting&#10;&#10;Description automatically generated">
            <a:extLst>
              <a:ext uri="{FF2B5EF4-FFF2-40B4-BE49-F238E27FC236}">
                <a16:creationId xmlns:a16="http://schemas.microsoft.com/office/drawing/2014/main" id="{9772F0DD-02A1-475A-828F-67D6F28E3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84" y="911415"/>
            <a:ext cx="2910713" cy="5035169"/>
          </a:xfrm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10" name="Picture 9" descr="A picture containing grass, man, player, table&#10;&#10;Description automatically generated">
            <a:extLst>
              <a:ext uri="{FF2B5EF4-FFF2-40B4-BE49-F238E27FC236}">
                <a16:creationId xmlns:a16="http://schemas.microsoft.com/office/drawing/2014/main" id="{385C6D9C-A24D-4FD7-9542-3747F3B21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305" y="911415"/>
            <a:ext cx="2324991" cy="50383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7D1C9C-91EB-4BBB-A9CD-FBB6A61F8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176962"/>
            <a:ext cx="1665971" cy="392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9711AD-113B-49A5-9911-252F4DC2AC3F}"/>
              </a:ext>
            </a:extLst>
          </p:cNvPr>
          <p:cNvSpPr txBox="1"/>
          <p:nvPr/>
        </p:nvSpPr>
        <p:spPr>
          <a:xfrm>
            <a:off x="2899787" y="5577252"/>
            <a:ext cx="132510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May version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BD15D-F60F-427D-80EA-F5538A631FFD}"/>
              </a:ext>
            </a:extLst>
          </p:cNvPr>
          <p:cNvSpPr txBox="1"/>
          <p:nvPr/>
        </p:nvSpPr>
        <p:spPr>
          <a:xfrm>
            <a:off x="7496089" y="5577252"/>
            <a:ext cx="168142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October version</a:t>
            </a:r>
          </a:p>
        </p:txBody>
      </p:sp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B88421D-B380-4AEB-8EC6-86CD8306A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8" y="6181344"/>
            <a:ext cx="1664208" cy="3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30"/>
    </mc:Choice>
    <mc:Fallback>
      <p:transition spd="slow" advTm="9943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6F0A2-7DB0-4FC0-8836-0369E377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Experience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827FFC-3613-4569-88EF-829A38F362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8797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87A5ED-513E-4C86-86BC-CBE012F4AB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176962"/>
            <a:ext cx="1665971" cy="392351"/>
          </a:xfrm>
          <a:prstGeom prst="rect">
            <a:avLst/>
          </a:prstGeom>
        </p:spPr>
      </p:pic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4114652-8BE8-41CA-8456-7335D8B06F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8" y="6181344"/>
            <a:ext cx="1664208" cy="3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9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64"/>
    </mc:Choice>
    <mc:Fallback>
      <p:transition spd="slow" advTm="7126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EE010-E9C4-4D13-A58A-03ACEFA7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EC294D-8419-4918-A738-71FEA1800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 ?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B0F199-1DB8-45A0-832E-4AF30484D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176962"/>
            <a:ext cx="1665971" cy="392351"/>
          </a:xfrm>
          <a:prstGeom prst="rect">
            <a:avLst/>
          </a:prstGeom>
        </p:spPr>
      </p:pic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02C6763-6F34-47A6-ACDC-667B4F3D2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8" y="6181344"/>
            <a:ext cx="1664208" cy="3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9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9"/>
    </mc:Choice>
    <mc:Fallback>
      <p:transition spd="slow" advTm="1051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95DF55-2FFF-46D3-A01A-DC79BD2C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Presentation’s content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B7484F-8BCD-460C-9103-B794BEDFC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Mobigame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Zombie Idle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3F4B63-EEE9-4C4C-A1E0-B742D9325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" y="6176962"/>
            <a:ext cx="1665971" cy="392351"/>
          </a:xfrm>
          <a:prstGeom prst="rect">
            <a:avLst/>
          </a:prstGeom>
        </p:spPr>
      </p:pic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161E76C-0B92-480B-A906-25112DCEB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8" y="6181344"/>
            <a:ext cx="1664208" cy="3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5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410"/>
    </mc:Choice>
    <mc:Fallback>
      <p:transition spd="slow" advTm="1141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picture containing cake, decorated, table, toy&#10;&#10;Description automatically generated">
            <a:extLst>
              <a:ext uri="{FF2B5EF4-FFF2-40B4-BE49-F238E27FC236}">
                <a16:creationId xmlns:a16="http://schemas.microsoft.com/office/drawing/2014/main" id="{027AEB8E-69B7-4DF8-8815-7AA8728BD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725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picture containing toy, object&#10;&#10;Description automatically generated">
            <a:extLst>
              <a:ext uri="{FF2B5EF4-FFF2-40B4-BE49-F238E27FC236}">
                <a16:creationId xmlns:a16="http://schemas.microsoft.com/office/drawing/2014/main" id="{38F85CD7-3938-499B-B0EF-EF7340804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5" r="-2" b="30721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F6412-CEE7-4F0D-8560-AF4DA3B3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1D7DF-DEF9-4F51-BF3E-24C971FB8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9171" cy="4351338"/>
          </a:xfrm>
        </p:spPr>
        <p:txBody>
          <a:bodyPr/>
          <a:lstStyle/>
          <a:p>
            <a:r>
              <a:rPr lang="en-US" dirty="0"/>
              <a:t>Founded in 2004 by David Papazian and Matthieu </a:t>
            </a:r>
            <a:r>
              <a:rPr lang="en-US" dirty="0" err="1"/>
              <a:t>Malot</a:t>
            </a:r>
            <a:endParaRPr lang="en-US" dirty="0"/>
          </a:p>
          <a:p>
            <a:r>
              <a:rPr lang="en-US" dirty="0"/>
              <a:t>Creators of EDGE and Zombie Tsunami</a:t>
            </a:r>
          </a:p>
          <a:p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0978FF-FB6C-4924-9A8A-FFEDAF7A2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176962"/>
            <a:ext cx="1665971" cy="392351"/>
          </a:xfrm>
          <a:prstGeom prst="rect">
            <a:avLst/>
          </a:prstGeom>
        </p:spPr>
      </p:pic>
      <p:pic>
        <p:nvPicPr>
          <p:cNvPr id="6" name="Picture 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6C3FA90-85D8-4C58-AFE2-41710C5DE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8" y="6181344"/>
            <a:ext cx="1664208" cy="3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83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6142"/>
    </mc:Choice>
    <mc:Fallback>
      <p:transition spd="slow" advTm="8614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378A-307E-492B-A53F-77C7B840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Mobigame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0279-5B15-4A9B-9EF3-65E7ABB1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16 employees</a:t>
            </a:r>
          </a:p>
          <a:p>
            <a:r>
              <a:rPr lang="en-US" dirty="0">
                <a:solidFill>
                  <a:schemeClr val="bg1"/>
                </a:solidFill>
              </a:rPr>
              <a:t>4 games in development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D04019-88C1-4D3A-B3FC-1CE3C1BCA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176962"/>
            <a:ext cx="1665971" cy="392351"/>
          </a:xfrm>
          <a:prstGeom prst="rect">
            <a:avLst/>
          </a:prstGeom>
        </p:spPr>
      </p:pic>
      <p:pic>
        <p:nvPicPr>
          <p:cNvPr id="6" name="Picture 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B61321A2-87F9-4120-AEF3-B26EA5D19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8" y="6181344"/>
            <a:ext cx="1664208" cy="3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3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37"/>
    </mc:Choice>
    <mc:Fallback>
      <p:transition spd="slow" advTm="7163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6E79D-EE80-4E16-8930-5D0C5656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Zombie Idle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9E904-94B4-4CA6-AF7D-A71360B9B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4619" y="642988"/>
            <a:ext cx="2576838" cy="55715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4D6BB-B3D0-4683-9981-DD2B84698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Grow a horde of zombies</a:t>
            </a:r>
          </a:p>
          <a:p>
            <a:r>
              <a:rPr lang="en-US" sz="2000" dirty="0"/>
              <a:t>Capture districts to gain powers</a:t>
            </a:r>
          </a:p>
          <a:p>
            <a:r>
              <a:rPr lang="en-US" sz="2000" dirty="0"/>
              <a:t>Reach the final boss of every maps</a:t>
            </a:r>
          </a:p>
          <a:p>
            <a:r>
              <a:rPr lang="en-US" sz="2000" dirty="0"/>
              <a:t>Drop cards to improve damage, production and more</a:t>
            </a:r>
          </a:p>
        </p:txBody>
      </p:sp>
      <p:pic>
        <p:nvPicPr>
          <p:cNvPr id="11" name="Picture 10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D2EF858D-B3D0-4FB0-94F3-2735DA625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8" y="6181344"/>
            <a:ext cx="1664208" cy="3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10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4522"/>
    </mc:Choice>
    <mc:Fallback>
      <p:transition spd="slow" advTm="9452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7495-5E33-43BC-BBC9-519271BC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869FD03-3A38-45AA-8CAE-B365EAA3D2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093983"/>
              </p:ext>
            </p:extLst>
          </p:nvPr>
        </p:nvGraphicFramePr>
        <p:xfrm>
          <a:off x="838200" y="136832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77C8C2-FFCA-4AFD-9177-959C44C52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176962"/>
            <a:ext cx="1665971" cy="392351"/>
          </a:xfrm>
          <a:prstGeom prst="rect">
            <a:avLst/>
          </a:prstGeom>
        </p:spPr>
      </p:pic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FAD53A0-C465-4ED0-AE6D-C037342A5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8" y="6181344"/>
            <a:ext cx="1664208" cy="3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0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0636"/>
    </mc:Choice>
    <mc:Fallback>
      <p:transition spd="slow" advTm="16063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7CEB-D796-4F46-915A-A8A646A7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F3064E-C26A-46CA-9911-B0F3294AB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Attack and capture districts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Collect resources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Upgrade districts</a:t>
            </a:r>
          </a:p>
        </p:txBody>
      </p:sp>
      <p:pic>
        <p:nvPicPr>
          <p:cNvPr id="5" name="Content Placeholder 4" descr="A picture containing indoor, grass, green, computer&#10;&#10;Description automatically generated">
            <a:extLst>
              <a:ext uri="{FF2B5EF4-FFF2-40B4-BE49-F238E27FC236}">
                <a16:creationId xmlns:a16="http://schemas.microsoft.com/office/drawing/2014/main" id="{6460B20B-AC1E-4D47-9437-90B901B56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00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17FD24-A200-43CA-9F97-84A42B1B9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176962"/>
            <a:ext cx="1665971" cy="3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2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448"/>
    </mc:Choice>
    <mc:Fallback>
      <p:transition spd="slow" advTm="1174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E5B2E-9F60-4706-8E92-66FE7C98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Powers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560FB5-9567-4B79-9B38-AB07E63E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327" y="4156276"/>
            <a:ext cx="6274592" cy="20616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Shows unlocked powers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 powers to deal more damages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UsePower">
            <a:hlinkClick r:id="" action="ppaction://media"/>
            <a:extLst>
              <a:ext uri="{FF2B5EF4-FFF2-40B4-BE49-F238E27FC236}">
                <a16:creationId xmlns:a16="http://schemas.microsoft.com/office/drawing/2014/main" id="{75D073E0-46FA-4C7F-A106-4AE01757E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84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081" y="0"/>
            <a:ext cx="3709987" cy="6858000"/>
          </a:xfrm>
          <a:prstGeom prst="rect">
            <a:avLst/>
          </a:prstGeom>
        </p:spPr>
      </p:pic>
      <p:pic>
        <p:nvPicPr>
          <p:cNvPr id="10" name="Picture 9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81FAC6D-716B-4833-8230-0C0C2D473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8" y="6181344"/>
            <a:ext cx="1664208" cy="3919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91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04"/>
    </mc:Choice>
    <mc:Fallback>
      <p:transition spd="slow" advTm="107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78815" objId="4"/>
        <p14:stopEvt time="85885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E5B2E-9F60-4706-8E92-66FE7C98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Chests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560FB5-9567-4B79-9B38-AB07E63E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327" y="4156276"/>
            <a:ext cx="6274592" cy="20616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Awarded when defeating a boss</a:t>
            </a:r>
          </a:p>
          <a:p>
            <a:r>
              <a:rPr lang="en-US" sz="2400" dirty="0">
                <a:solidFill>
                  <a:schemeClr val="bg1"/>
                </a:solidFill>
              </a:rPr>
              <a:t>Give cards</a:t>
            </a:r>
          </a:p>
        </p:txBody>
      </p:sp>
      <p:pic>
        <p:nvPicPr>
          <p:cNvPr id="3" name="GetChest">
            <a:hlinkClick r:id="" action="ppaction://media"/>
            <a:extLst>
              <a:ext uri="{FF2B5EF4-FFF2-40B4-BE49-F238E27FC236}">
                <a16:creationId xmlns:a16="http://schemas.microsoft.com/office/drawing/2014/main" id="{FBA034AE-7015-4266-83B2-A5EBE455F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27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081" y="0"/>
            <a:ext cx="3709987" cy="6858000"/>
          </a:xfrm>
          <a:prstGeom prst="rect">
            <a:avLst/>
          </a:prstGeom>
        </p:spPr>
      </p:pic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EA3CEEE-7BA4-445F-820C-7CB09DD98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8" y="6181344"/>
            <a:ext cx="1664208" cy="3919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016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69"/>
    </mc:Choice>
    <mc:Fallback>
      <p:transition spd="slow" advTm="80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60134" objId="3"/>
        <p14:stopEvt time="67485" objId="3"/>
        <p14:playEvt time="74407" objId="3"/>
        <p14:stopEvt time="80069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157</Words>
  <Application>Microsoft Office PowerPoint</Application>
  <PresentationFormat>Widescreen</PresentationFormat>
  <Paragraphs>57</Paragraphs>
  <Slides>14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Presentation’s content</vt:lpstr>
      <vt:lpstr>Mobigame</vt:lpstr>
      <vt:lpstr>Mobigame</vt:lpstr>
      <vt:lpstr>Zombie Idle</vt:lpstr>
      <vt:lpstr>Team</vt:lpstr>
      <vt:lpstr> Map</vt:lpstr>
      <vt:lpstr>Powers</vt:lpstr>
      <vt:lpstr>Chests</vt:lpstr>
      <vt:lpstr>Card inventory</vt:lpstr>
      <vt:lpstr>Prestige</vt:lpstr>
      <vt:lpstr>Evolution</vt:lpstr>
      <vt:lpstr>Experience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Aubry</dc:creator>
  <cp:lastModifiedBy>Victor Aubry</cp:lastModifiedBy>
  <cp:revision>1</cp:revision>
  <dcterms:created xsi:type="dcterms:W3CDTF">2019-10-07T19:08:28Z</dcterms:created>
  <dcterms:modified xsi:type="dcterms:W3CDTF">2019-10-07T19:53:23Z</dcterms:modified>
</cp:coreProperties>
</file>